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65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BF38D4-0097-4C1A-B254-34D89D4321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B480AF1-266C-42DF-BAEE-755D9C2FCB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126680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EEA2E14-7DC0-4CE0-B953-02DFDD070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34E8A8D-9048-4E6A-9CFC-261F0EEF71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343262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1A7D585C-1136-479E-92DA-DDD896A627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D9D73FF-9547-4BDF-AA25-0AB991288F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E2B2581-691E-48FA-9F4A-365785A16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D8DB68D-9EA3-4BFF-9F30-F3C97FE13E24}" type="datetimeFigureOut">
              <a:rPr lang="it-IT" smtClean="0"/>
              <a:t>23/08/2018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22DB025-D77B-48B5-A07F-D257CCA03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7FDF084-8AB8-46CA-B764-653FC2F1A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F9EFD83-644E-4759-9443-7753250423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0498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6F4ACF-88CB-42FD-A8E7-28FE03400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62116"/>
            <a:ext cx="10515600" cy="1228572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6BD5817-EFE9-4D8D-BA35-0DCCFB3991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1A39BD12-F724-4073-BA91-34B09F22C7C4}"/>
              </a:ext>
            </a:extLst>
          </p:cNvPr>
          <p:cNvSpPr/>
          <p:nvPr userDrawn="1"/>
        </p:nvSpPr>
        <p:spPr>
          <a:xfrm>
            <a:off x="147484" y="0"/>
            <a:ext cx="1204451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it-IT" sz="1200" dirty="0" err="1">
                <a:solidFill>
                  <a:schemeClr val="accent6">
                    <a:lumMod val="75000"/>
                  </a:schemeClr>
                </a:solidFill>
              </a:rPr>
              <a:t>European</a:t>
            </a:r>
            <a:r>
              <a:rPr lang="it-IT" sz="1200" dirty="0">
                <a:solidFill>
                  <a:schemeClr val="accent6">
                    <a:lumMod val="75000"/>
                  </a:schemeClr>
                </a:solidFill>
              </a:rPr>
              <a:t> PRM </a:t>
            </a:r>
            <a:r>
              <a:rPr lang="it-IT" sz="1200" dirty="0" err="1">
                <a:solidFill>
                  <a:schemeClr val="accent6">
                    <a:lumMod val="75000"/>
                  </a:schemeClr>
                </a:solidFill>
              </a:rPr>
              <a:t>Bodies</a:t>
            </a:r>
            <a:r>
              <a:rPr lang="it-IT" sz="12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it-IT" sz="1200" dirty="0" err="1">
                <a:solidFill>
                  <a:schemeClr val="accent6">
                    <a:lumMod val="75000"/>
                  </a:schemeClr>
                </a:solidFill>
              </a:rPr>
              <a:t>Alliance</a:t>
            </a:r>
            <a:r>
              <a:rPr lang="it-IT" sz="1200" dirty="0">
                <a:solidFill>
                  <a:schemeClr val="accent6">
                    <a:lumMod val="75000"/>
                  </a:schemeClr>
                </a:solidFill>
              </a:rPr>
              <a:t>. White Book on PRM in Europe. </a:t>
            </a:r>
            <a:r>
              <a:rPr lang="en-US" sz="1200" dirty="0">
                <a:solidFill>
                  <a:schemeClr val="accent6">
                    <a:lumMod val="75000"/>
                  </a:schemeClr>
                </a:solidFill>
              </a:rPr>
              <a:t>Chapter 8. The PRM specialty in the healthcare system and society. Eur J Phys </a:t>
            </a:r>
            <a:r>
              <a:rPr lang="en-US" sz="1200" dirty="0" err="1">
                <a:solidFill>
                  <a:schemeClr val="accent6">
                    <a:lumMod val="75000"/>
                  </a:schemeClr>
                </a:solidFill>
              </a:rPr>
              <a:t>Rehabil</a:t>
            </a:r>
            <a:r>
              <a:rPr lang="en-US" sz="1200" dirty="0">
                <a:solidFill>
                  <a:schemeClr val="accent6">
                    <a:lumMod val="75000"/>
                  </a:schemeClr>
                </a:solidFill>
              </a:rPr>
              <a:t> Med. 2018 Apr;54(2):261-278</a:t>
            </a:r>
            <a:r>
              <a:rPr lang="it-IT" sz="1200" dirty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19708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1E04FBC-3DCE-46F9-A41E-98C3778B9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0996086-C3E6-4A51-A113-2C96E0FD72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1601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56533AA-CA80-434C-A021-D65708ECE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35B4C77-85C2-44BB-91BB-D02143A37C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85F402D-36AB-4467-902E-50EB057080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517585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6F0EAE8-94DB-464B-9D72-D535C1845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3F6375F-8A4E-4A6D-A135-61CF7D4F73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2FE1C0E-E4A7-4A34-BFAD-9C46C575A4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7E077FB-0F22-4317-A644-38415E1FF4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4CFAB31-F993-423A-85F0-223C02EFA8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162652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F04DF3C-CD77-43E1-BA59-3BB933D61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929153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9345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6FB6E73-F4ED-4F41-86D7-A78B4C57C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4B5CC47-E428-45C3-9393-555221B298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18C1511-F156-4E10-A038-EBDB4E1341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049768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522C9C-7EA6-473C-B4F2-780619BAD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93CB919B-22D6-4005-93EB-16DD84C87E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1605956-EA1A-4474-8D30-AC1454FDE5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556981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tif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E2061244-6FAF-4A61-917C-8141707E1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4E50918-F9B2-49C8-B730-C99A8DE090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83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1383A341-73CF-4F01-AEE7-769E48DA0932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-1" y="0"/>
            <a:ext cx="147485" cy="6858000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C3136C95-B57D-4321-9555-2915F628888E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2424" y="5887347"/>
            <a:ext cx="998813" cy="1079446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8050C582-1B93-4853-BDB1-6EC93D5EE913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2662" y="5992654"/>
            <a:ext cx="891496" cy="868831"/>
          </a:xfrm>
          <a:prstGeom prst="rect">
            <a:avLst/>
          </a:prstGeom>
        </p:spPr>
      </p:pic>
      <p:pic>
        <p:nvPicPr>
          <p:cNvPr id="10" name="Picture 4" descr="esprm_logo">
            <a:extLst>
              <a:ext uri="{FF2B5EF4-FFF2-40B4-BE49-F238E27FC236}">
                <a16:creationId xmlns:a16="http://schemas.microsoft.com/office/drawing/2014/main" id="{A4C94679-9DAC-4A68-8FB5-80AB825EC62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2134" y="5981700"/>
            <a:ext cx="3981450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" descr="Description: letter">
            <a:extLst>
              <a:ext uri="{FF2B5EF4-FFF2-40B4-BE49-F238E27FC236}">
                <a16:creationId xmlns:a16="http://schemas.microsoft.com/office/drawing/2014/main" id="{05E7C588-485E-4D31-8220-120DFEBAAA5D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89" r="-2341"/>
          <a:stretch>
            <a:fillRect/>
          </a:stretch>
        </p:blipFill>
        <p:spPr bwMode="auto">
          <a:xfrm>
            <a:off x="158207" y="5981700"/>
            <a:ext cx="916190" cy="8907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79483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if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D9FD95CE-79B3-4FEF-971F-36C95901CA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0705" y="264836"/>
            <a:ext cx="3134269" cy="4110519"/>
          </a:xfrm>
          <a:prstGeom prst="rect">
            <a:avLst/>
          </a:prstGeom>
        </p:spPr>
      </p:pic>
      <p:sp>
        <p:nvSpPr>
          <p:cNvPr id="8" name="Ottagono 7">
            <a:extLst>
              <a:ext uri="{FF2B5EF4-FFF2-40B4-BE49-F238E27FC236}">
                <a16:creationId xmlns:a16="http://schemas.microsoft.com/office/drawing/2014/main" id="{FF607082-F2DE-404E-9444-5398EA724A58}"/>
              </a:ext>
            </a:extLst>
          </p:cNvPr>
          <p:cNvSpPr/>
          <p:nvPr/>
        </p:nvSpPr>
        <p:spPr>
          <a:xfrm>
            <a:off x="10797025" y="38694"/>
            <a:ext cx="1189703" cy="1189703"/>
          </a:xfrm>
          <a:prstGeom prst="octagon">
            <a:avLst/>
          </a:prstGeom>
          <a:solidFill>
            <a:schemeClr val="accent6">
              <a:lumMod val="75000"/>
            </a:schemeClr>
          </a:solidFill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6000" dirty="0">
                <a:solidFill>
                  <a:schemeClr val="bg1"/>
                </a:solidFill>
              </a:rPr>
              <a:t>8</a:t>
            </a:r>
            <a:endParaRPr lang="it-IT" dirty="0">
              <a:solidFill>
                <a:schemeClr val="bg1"/>
              </a:solidFill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1700E29C-6069-46D9-BFA7-03CB4227A89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5654" y="1608432"/>
            <a:ext cx="1395295" cy="1507936"/>
          </a:xfrm>
          <a:prstGeom prst="rect">
            <a:avLst/>
          </a:prstGeom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4327FCF4-F3CA-4DAE-B1C2-EA5D3D0324B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6" y="3372313"/>
            <a:ext cx="1255072" cy="1223163"/>
          </a:xfrm>
          <a:prstGeom prst="rect">
            <a:avLst/>
          </a:prstGeom>
        </p:spPr>
      </p:pic>
      <p:pic>
        <p:nvPicPr>
          <p:cNvPr id="1028" name="Picture 4" descr="esprm_logo">
            <a:extLst>
              <a:ext uri="{FF2B5EF4-FFF2-40B4-BE49-F238E27FC236}">
                <a16:creationId xmlns:a16="http://schemas.microsoft.com/office/drawing/2014/main" id="{C35BFDCB-9250-4944-AFD2-071D0A7B92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6" y="4851421"/>
            <a:ext cx="3981450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" descr="Description: letter">
            <a:extLst>
              <a:ext uri="{FF2B5EF4-FFF2-40B4-BE49-F238E27FC236}">
                <a16:creationId xmlns:a16="http://schemas.microsoft.com/office/drawing/2014/main" id="{DF41B451-0A49-4720-A82A-63D8FADF90B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89" r="-2341"/>
          <a:stretch>
            <a:fillRect/>
          </a:stretch>
        </p:blipFill>
        <p:spPr bwMode="auto">
          <a:xfrm>
            <a:off x="13383" y="136337"/>
            <a:ext cx="1250897" cy="121615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itolo 1">
            <a:extLst>
              <a:ext uri="{FF2B5EF4-FFF2-40B4-BE49-F238E27FC236}">
                <a16:creationId xmlns:a16="http://schemas.microsoft.com/office/drawing/2014/main" id="{BDA85070-AEC4-4869-A3C8-6BFC63198BAE}"/>
              </a:ext>
            </a:extLst>
          </p:cNvPr>
          <p:cNvSpPr txBox="1">
            <a:spLocks/>
          </p:cNvSpPr>
          <p:nvPr/>
        </p:nvSpPr>
        <p:spPr>
          <a:xfrm>
            <a:off x="6392971" y="1962307"/>
            <a:ext cx="5407434" cy="28891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chemeClr val="bg1"/>
                </a:solidFill>
              </a:rPr>
              <a:t>PRACTICE OF PHYSICAL AND REHABILITATION MEDICINE IN EUROPE</a:t>
            </a:r>
            <a:br>
              <a:rPr lang="en-US" sz="3200" dirty="0">
                <a:solidFill>
                  <a:schemeClr val="bg1"/>
                </a:solidFill>
              </a:rPr>
            </a:b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b="1" dirty="0">
                <a:solidFill>
                  <a:schemeClr val="bg1"/>
                </a:solidFill>
              </a:rPr>
              <a:t>The PRM specialty in the healthcare system and society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A1F139C2-A36C-4674-A1EF-2A0FFAA836E2}"/>
              </a:ext>
            </a:extLst>
          </p:cNvPr>
          <p:cNvSpPr txBox="1"/>
          <p:nvPr/>
        </p:nvSpPr>
        <p:spPr>
          <a:xfrm>
            <a:off x="0" y="6337662"/>
            <a:ext cx="12178617" cy="52322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European Physical and Rehabilitation Medicine Bodies Alliance. White Book on Physical and Rehabilitation Medicine in Europe. Chapter 8. The PRM specialty in the healthcare system and society. Eur J Phys </a:t>
            </a:r>
            <a:r>
              <a:rPr lang="en-US" sz="14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Rehabil</a:t>
            </a: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Med. 2018 Apr;54(2):261-278. </a:t>
            </a:r>
            <a:r>
              <a:rPr lang="en-US" sz="14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doi</a:t>
            </a: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: 10.23736/S1973-9087.18.05152-3.</a:t>
            </a:r>
            <a:endParaRPr lang="it-IT" sz="1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8365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 err="1"/>
              <a:t>Capacity</a:t>
            </a:r>
            <a:r>
              <a:rPr lang="hr-HR" sz="4000" dirty="0"/>
              <a:t> </a:t>
            </a:r>
            <a:r>
              <a:rPr lang="hr-HR" sz="4000" dirty="0" err="1"/>
              <a:t>building</a:t>
            </a:r>
            <a:r>
              <a:rPr lang="hr-HR" sz="4000" dirty="0"/>
              <a:t> </a:t>
            </a:r>
            <a:r>
              <a:rPr lang="hr-HR" sz="4000" dirty="0" err="1"/>
              <a:t>and</a:t>
            </a:r>
            <a:r>
              <a:rPr lang="hr-HR" sz="4000" dirty="0"/>
              <a:t> </a:t>
            </a:r>
            <a:r>
              <a:rPr lang="hr-HR" sz="4000" dirty="0" err="1"/>
              <a:t>resource</a:t>
            </a:r>
            <a:r>
              <a:rPr lang="hr-HR" sz="4000" dirty="0"/>
              <a:t> </a:t>
            </a:r>
            <a:r>
              <a:rPr lang="hr-HR" sz="4000" dirty="0" err="1"/>
              <a:t>allocation</a:t>
            </a:r>
            <a:r>
              <a:rPr lang="hr-HR" sz="4000" dirty="0"/>
              <a:t> </a:t>
            </a:r>
            <a:r>
              <a:rPr lang="hr-HR" sz="4000" dirty="0" err="1"/>
              <a:t>in</a:t>
            </a:r>
            <a:r>
              <a:rPr lang="hr-HR" sz="4000" dirty="0"/>
              <a:t> PRM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218499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hr-HR" dirty="0" err="1"/>
              <a:t>Capacity</a:t>
            </a:r>
            <a:r>
              <a:rPr lang="hr-HR" dirty="0"/>
              <a:t> </a:t>
            </a:r>
            <a:r>
              <a:rPr lang="hr-HR" dirty="0" err="1"/>
              <a:t>building</a:t>
            </a:r>
            <a:r>
              <a:rPr lang="hr-HR" dirty="0"/>
              <a:t> </a:t>
            </a:r>
            <a:r>
              <a:rPr lang="hr-HR" dirty="0" err="1"/>
              <a:t>can</a:t>
            </a:r>
            <a:r>
              <a:rPr lang="hr-HR" dirty="0"/>
              <a:t>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defined</a:t>
            </a:r>
            <a:r>
              <a:rPr lang="hr-HR" dirty="0"/>
              <a:t> as </a:t>
            </a:r>
            <a:r>
              <a:rPr lang="hr-HR" dirty="0" err="1"/>
              <a:t>interventions</a:t>
            </a:r>
            <a:r>
              <a:rPr lang="hr-HR" dirty="0"/>
              <a:t> </a:t>
            </a:r>
            <a:r>
              <a:rPr lang="hr-HR" dirty="0" err="1"/>
              <a:t>which</a:t>
            </a:r>
            <a:r>
              <a:rPr lang="hr-HR" dirty="0"/>
              <a:t> </a:t>
            </a:r>
            <a:r>
              <a:rPr lang="hr-HR" dirty="0" err="1"/>
              <a:t>have</a:t>
            </a:r>
            <a:r>
              <a:rPr lang="hr-HR" dirty="0"/>
              <a:t> </a:t>
            </a:r>
            <a:r>
              <a:rPr lang="hr-HR" dirty="0" err="1"/>
              <a:t>changed</a:t>
            </a:r>
            <a:r>
              <a:rPr lang="hr-HR" dirty="0"/>
              <a:t> </a:t>
            </a:r>
            <a:r>
              <a:rPr lang="hr-HR" dirty="0" err="1"/>
              <a:t>an</a:t>
            </a:r>
            <a:r>
              <a:rPr lang="hr-HR" dirty="0"/>
              <a:t> </a:t>
            </a:r>
            <a:r>
              <a:rPr lang="hr-HR" dirty="0" err="1"/>
              <a:t>organization`s</a:t>
            </a:r>
            <a:r>
              <a:rPr lang="hr-HR" dirty="0"/>
              <a:t>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community`s</a:t>
            </a:r>
            <a:r>
              <a:rPr lang="hr-HR" dirty="0"/>
              <a:t> </a:t>
            </a:r>
            <a:r>
              <a:rPr lang="hr-HR" dirty="0" err="1"/>
              <a:t>ability</a:t>
            </a:r>
            <a:r>
              <a:rPr lang="hr-HR" dirty="0"/>
              <a:t> to </a:t>
            </a:r>
            <a:r>
              <a:rPr lang="hr-HR" dirty="0" err="1"/>
              <a:t>address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 </a:t>
            </a:r>
            <a:r>
              <a:rPr lang="hr-HR" dirty="0" err="1"/>
              <a:t>issues</a:t>
            </a:r>
            <a:r>
              <a:rPr lang="hr-HR" dirty="0"/>
              <a:t> </a:t>
            </a:r>
            <a:r>
              <a:rPr lang="hr-HR" dirty="0" err="1"/>
              <a:t>by</a:t>
            </a:r>
            <a:r>
              <a:rPr lang="hr-HR" dirty="0"/>
              <a:t> </a:t>
            </a:r>
            <a:r>
              <a:rPr lang="hr-HR" dirty="0" err="1"/>
              <a:t>creating</a:t>
            </a:r>
            <a:r>
              <a:rPr lang="hr-HR" dirty="0"/>
              <a:t> </a:t>
            </a:r>
            <a:r>
              <a:rPr lang="hr-HR" dirty="0" err="1"/>
              <a:t>new</a:t>
            </a:r>
            <a:r>
              <a:rPr lang="hr-HR" dirty="0"/>
              <a:t> </a:t>
            </a:r>
            <a:r>
              <a:rPr lang="hr-HR" dirty="0" err="1"/>
              <a:t>structures</a:t>
            </a:r>
            <a:r>
              <a:rPr lang="hr-HR" dirty="0"/>
              <a:t>, </a:t>
            </a:r>
            <a:r>
              <a:rPr lang="hr-HR" dirty="0" err="1"/>
              <a:t>approaches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/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values</a:t>
            </a:r>
            <a:r>
              <a:rPr lang="hr-HR" dirty="0"/>
              <a:t>. Building </a:t>
            </a:r>
            <a:r>
              <a:rPr lang="hr-HR" dirty="0" err="1"/>
              <a:t>these</a:t>
            </a:r>
            <a:r>
              <a:rPr lang="hr-HR" dirty="0"/>
              <a:t> </a:t>
            </a:r>
            <a:r>
              <a:rPr lang="hr-HR" dirty="0" err="1"/>
              <a:t>capacities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growing</a:t>
            </a:r>
            <a:r>
              <a:rPr lang="hr-HR" dirty="0"/>
              <a:t> </a:t>
            </a:r>
            <a:r>
              <a:rPr lang="hr-HR" dirty="0" err="1"/>
              <a:t>importance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light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rising</a:t>
            </a:r>
            <a:r>
              <a:rPr lang="hr-HR" dirty="0"/>
              <a:t> </a:t>
            </a:r>
            <a:r>
              <a:rPr lang="hr-HR" dirty="0" err="1"/>
              <a:t>trends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noncommunicable</a:t>
            </a:r>
            <a:r>
              <a:rPr lang="hr-HR" dirty="0"/>
              <a:t> </a:t>
            </a:r>
            <a:r>
              <a:rPr lang="hr-HR" dirty="0" err="1"/>
              <a:t>diseases</a:t>
            </a:r>
            <a:r>
              <a:rPr lang="hr-HR" dirty="0"/>
              <a:t>, </a:t>
            </a:r>
            <a:r>
              <a:rPr lang="hr-HR" dirty="0" err="1"/>
              <a:t>ageing</a:t>
            </a:r>
            <a:r>
              <a:rPr lang="hr-HR" dirty="0"/>
              <a:t> </a:t>
            </a:r>
            <a:r>
              <a:rPr lang="hr-HR" dirty="0" err="1"/>
              <a:t>populations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increasing</a:t>
            </a:r>
            <a:r>
              <a:rPr lang="hr-HR" dirty="0"/>
              <a:t> </a:t>
            </a:r>
            <a:r>
              <a:rPr lang="hr-HR" dirty="0" err="1"/>
              <a:t>number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people</a:t>
            </a:r>
            <a:r>
              <a:rPr lang="hr-HR" dirty="0"/>
              <a:t> </a:t>
            </a:r>
            <a:r>
              <a:rPr lang="hr-HR" dirty="0" err="1"/>
              <a:t>living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consequences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injuries</a:t>
            </a:r>
            <a:r>
              <a:rPr lang="hr-HR" dirty="0"/>
              <a:t>.</a:t>
            </a:r>
          </a:p>
          <a:p>
            <a:pPr lvl="0"/>
            <a:r>
              <a:rPr lang="hr-HR" dirty="0" err="1"/>
              <a:t>Concerning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human </a:t>
            </a:r>
            <a:r>
              <a:rPr lang="hr-HR" dirty="0" err="1"/>
              <a:t>resources</a:t>
            </a:r>
            <a:r>
              <a:rPr lang="hr-HR" dirty="0"/>
              <a:t> </a:t>
            </a:r>
            <a:r>
              <a:rPr lang="hr-HR" dirty="0" err="1"/>
              <a:t>there</a:t>
            </a:r>
            <a:r>
              <a:rPr lang="hr-HR" dirty="0"/>
              <a:t> are </a:t>
            </a:r>
            <a:r>
              <a:rPr lang="hr-HR" dirty="0" err="1"/>
              <a:t>first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all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PRM </a:t>
            </a:r>
            <a:r>
              <a:rPr lang="hr-HR" dirty="0" err="1"/>
              <a:t>physicians</a:t>
            </a:r>
            <a:r>
              <a:rPr lang="hr-HR" dirty="0"/>
              <a:t>, </a:t>
            </a:r>
            <a:r>
              <a:rPr lang="hr-HR" dirty="0" err="1"/>
              <a:t>who</a:t>
            </a:r>
            <a:r>
              <a:rPr lang="hr-HR" dirty="0"/>
              <a:t> </a:t>
            </a:r>
            <a:r>
              <a:rPr lang="hr-HR" dirty="0" err="1"/>
              <a:t>need</a:t>
            </a:r>
            <a:r>
              <a:rPr lang="hr-HR" dirty="0"/>
              <a:t> to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trained</a:t>
            </a:r>
            <a:r>
              <a:rPr lang="hr-HR" dirty="0"/>
              <a:t> </a:t>
            </a:r>
            <a:r>
              <a:rPr lang="hr-HR" dirty="0" err="1"/>
              <a:t>properly</a:t>
            </a:r>
            <a:r>
              <a:rPr lang="hr-HR" dirty="0"/>
              <a:t>.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number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PRM </a:t>
            </a:r>
            <a:r>
              <a:rPr lang="hr-HR" dirty="0" err="1"/>
              <a:t>physicians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a </a:t>
            </a:r>
            <a:r>
              <a:rPr lang="hr-HR" dirty="0" err="1"/>
              <a:t>country</a:t>
            </a:r>
            <a:r>
              <a:rPr lang="hr-HR" dirty="0"/>
              <a:t> </a:t>
            </a:r>
            <a:r>
              <a:rPr lang="hr-HR" dirty="0" err="1"/>
              <a:t>needs</a:t>
            </a:r>
            <a:r>
              <a:rPr lang="hr-HR" dirty="0"/>
              <a:t> to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sufficient</a:t>
            </a:r>
            <a:r>
              <a:rPr lang="hr-HR" dirty="0"/>
              <a:t> to </a:t>
            </a:r>
            <a:r>
              <a:rPr lang="hr-HR" dirty="0" err="1"/>
              <a:t>cover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needs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population</a:t>
            </a:r>
            <a:r>
              <a:rPr lang="hr-HR" dirty="0"/>
              <a:t>.</a:t>
            </a:r>
          </a:p>
          <a:p>
            <a:pPr lvl="0"/>
            <a:r>
              <a:rPr lang="hr-HR" dirty="0"/>
              <a:t>PRM </a:t>
            </a:r>
            <a:r>
              <a:rPr lang="hr-HR" dirty="0" err="1"/>
              <a:t>physicians</a:t>
            </a:r>
            <a:r>
              <a:rPr lang="hr-HR" dirty="0"/>
              <a:t> </a:t>
            </a:r>
            <a:r>
              <a:rPr lang="hr-HR" dirty="0" err="1"/>
              <a:t>have</a:t>
            </a:r>
            <a:r>
              <a:rPr lang="hr-HR" dirty="0"/>
              <a:t> </a:t>
            </a:r>
            <a:r>
              <a:rPr lang="hr-HR" dirty="0" err="1"/>
              <a:t>an</a:t>
            </a:r>
            <a:r>
              <a:rPr lang="hr-HR" dirty="0"/>
              <a:t> </a:t>
            </a:r>
            <a:r>
              <a:rPr lang="hr-HR" dirty="0" err="1"/>
              <a:t>important</a:t>
            </a:r>
            <a:r>
              <a:rPr lang="hr-HR" dirty="0"/>
              <a:t> role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training</a:t>
            </a:r>
            <a:r>
              <a:rPr lang="hr-HR" dirty="0"/>
              <a:t> </a:t>
            </a:r>
            <a:r>
              <a:rPr lang="hr-HR" dirty="0" err="1"/>
              <a:t>curricula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 </a:t>
            </a:r>
            <a:r>
              <a:rPr lang="hr-HR" dirty="0" err="1"/>
              <a:t>professionals</a:t>
            </a:r>
            <a:r>
              <a:rPr lang="hr-H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783282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723900"/>
            <a:ext cx="10515600" cy="5185287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hr-HR" dirty="0" err="1"/>
              <a:t>Technical</a:t>
            </a:r>
            <a:r>
              <a:rPr lang="hr-HR" dirty="0"/>
              <a:t> </a:t>
            </a:r>
            <a:r>
              <a:rPr lang="hr-HR" dirty="0" err="1"/>
              <a:t>resources</a:t>
            </a:r>
            <a:r>
              <a:rPr lang="hr-HR" dirty="0"/>
              <a:t> </a:t>
            </a:r>
            <a:r>
              <a:rPr lang="hr-HR" dirty="0" err="1"/>
              <a:t>comprise</a:t>
            </a:r>
            <a:r>
              <a:rPr lang="hr-HR" dirty="0"/>
              <a:t> </a:t>
            </a:r>
            <a:r>
              <a:rPr lang="hr-HR" dirty="0" err="1"/>
              <a:t>facilities</a:t>
            </a:r>
            <a:r>
              <a:rPr lang="hr-HR" dirty="0"/>
              <a:t>, </a:t>
            </a:r>
            <a:r>
              <a:rPr lang="hr-HR" dirty="0" err="1"/>
              <a:t>equipment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technologies</a:t>
            </a:r>
            <a:r>
              <a:rPr lang="hr-HR" dirty="0"/>
              <a:t>.</a:t>
            </a:r>
          </a:p>
          <a:p>
            <a:pPr lvl="0"/>
            <a:r>
              <a:rPr lang="hr-HR" dirty="0"/>
              <a:t>In most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European </a:t>
            </a:r>
            <a:r>
              <a:rPr lang="hr-HR" dirty="0" err="1"/>
              <a:t>countries</a:t>
            </a:r>
            <a:r>
              <a:rPr lang="hr-HR" dirty="0"/>
              <a:t>, PRM </a:t>
            </a:r>
            <a:r>
              <a:rPr lang="hr-HR" dirty="0" err="1"/>
              <a:t>interventions</a:t>
            </a:r>
            <a:r>
              <a:rPr lang="hr-HR" dirty="0"/>
              <a:t> are </a:t>
            </a:r>
            <a:r>
              <a:rPr lang="hr-HR" dirty="0" err="1"/>
              <a:t>covered</a:t>
            </a:r>
            <a:r>
              <a:rPr lang="hr-HR" dirty="0"/>
              <a:t> </a:t>
            </a:r>
            <a:r>
              <a:rPr lang="hr-HR" dirty="0" err="1"/>
              <a:t>by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public</a:t>
            </a:r>
            <a:r>
              <a:rPr lang="hr-HR" dirty="0"/>
              <a:t> </a:t>
            </a:r>
            <a:r>
              <a:rPr lang="hr-HR" dirty="0" err="1"/>
              <a:t>insurance</a:t>
            </a:r>
            <a:r>
              <a:rPr lang="hr-HR" dirty="0"/>
              <a:t> </a:t>
            </a:r>
            <a:r>
              <a:rPr lang="hr-HR" dirty="0" err="1"/>
              <a:t>package</a:t>
            </a:r>
            <a:r>
              <a:rPr lang="hr-HR" dirty="0"/>
              <a:t>.</a:t>
            </a:r>
          </a:p>
          <a:p>
            <a:pPr lvl="0"/>
            <a:r>
              <a:rPr lang="hr-HR" dirty="0" err="1"/>
              <a:t>Adequate</a:t>
            </a:r>
            <a:r>
              <a:rPr lang="hr-HR" dirty="0"/>
              <a:t> data </a:t>
            </a:r>
            <a:r>
              <a:rPr lang="hr-HR" dirty="0" err="1"/>
              <a:t>collection</a:t>
            </a:r>
            <a:r>
              <a:rPr lang="hr-HR" dirty="0"/>
              <a:t> as </a:t>
            </a:r>
            <a:r>
              <a:rPr lang="hr-HR" dirty="0" err="1"/>
              <a:t>well</a:t>
            </a:r>
            <a:r>
              <a:rPr lang="hr-HR" dirty="0"/>
              <a:t> as </a:t>
            </a:r>
            <a:r>
              <a:rPr lang="hr-HR" dirty="0" err="1"/>
              <a:t>research</a:t>
            </a:r>
            <a:r>
              <a:rPr lang="hr-HR" dirty="0"/>
              <a:t> on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effectiveness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interventions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crucial</a:t>
            </a:r>
            <a:r>
              <a:rPr lang="hr-HR" dirty="0"/>
              <a:t> to </a:t>
            </a:r>
            <a:r>
              <a:rPr lang="hr-HR" dirty="0" err="1"/>
              <a:t>help</a:t>
            </a:r>
            <a:r>
              <a:rPr lang="hr-HR" dirty="0"/>
              <a:t> </a:t>
            </a:r>
            <a:r>
              <a:rPr lang="hr-HR" dirty="0" err="1"/>
              <a:t>politicians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administrators</a:t>
            </a:r>
            <a:r>
              <a:rPr lang="hr-HR" dirty="0"/>
              <a:t> make </a:t>
            </a:r>
            <a:r>
              <a:rPr lang="hr-HR" dirty="0" err="1"/>
              <a:t>equitable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evidence-informed</a:t>
            </a:r>
            <a:r>
              <a:rPr lang="hr-HR" dirty="0"/>
              <a:t> </a:t>
            </a:r>
            <a:r>
              <a:rPr lang="hr-HR" dirty="0" err="1"/>
              <a:t>budgetary</a:t>
            </a:r>
            <a:r>
              <a:rPr lang="hr-HR" dirty="0"/>
              <a:t> </a:t>
            </a:r>
            <a:r>
              <a:rPr lang="hr-HR" dirty="0" err="1"/>
              <a:t>decisions</a:t>
            </a:r>
            <a:r>
              <a:rPr lang="hr-HR" dirty="0"/>
              <a:t>. </a:t>
            </a:r>
          </a:p>
          <a:p>
            <a:pPr lvl="0"/>
            <a:r>
              <a:rPr lang="hr-HR" dirty="0" err="1"/>
              <a:t>Deciding</a:t>
            </a:r>
            <a:r>
              <a:rPr lang="hr-HR" dirty="0"/>
              <a:t> on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macro-level</a:t>
            </a:r>
            <a:r>
              <a:rPr lang="hr-HR" dirty="0"/>
              <a:t> how to </a:t>
            </a:r>
            <a:r>
              <a:rPr lang="hr-HR" dirty="0" err="1"/>
              <a:t>allocate</a:t>
            </a:r>
            <a:r>
              <a:rPr lang="hr-HR" dirty="0"/>
              <a:t> </a:t>
            </a:r>
            <a:r>
              <a:rPr lang="hr-HR" dirty="0" err="1"/>
              <a:t>resources</a:t>
            </a:r>
            <a:r>
              <a:rPr lang="hr-HR" dirty="0"/>
              <a:t> </a:t>
            </a:r>
            <a:r>
              <a:rPr lang="hr-HR" dirty="0" err="1"/>
              <a:t>requires</a:t>
            </a:r>
            <a:r>
              <a:rPr lang="hr-HR" dirty="0"/>
              <a:t> a </a:t>
            </a:r>
            <a:r>
              <a:rPr lang="hr-HR" dirty="0" err="1"/>
              <a:t>reasoned</a:t>
            </a:r>
            <a:r>
              <a:rPr lang="hr-HR" dirty="0"/>
              <a:t> </a:t>
            </a:r>
            <a:r>
              <a:rPr lang="hr-HR" dirty="0" err="1"/>
              <a:t>process</a:t>
            </a:r>
            <a:r>
              <a:rPr lang="hr-HR" dirty="0"/>
              <a:t>. </a:t>
            </a:r>
          </a:p>
          <a:p>
            <a:pPr lvl="0"/>
            <a:r>
              <a:rPr lang="hr-HR" dirty="0"/>
              <a:t>At </a:t>
            </a:r>
            <a:r>
              <a:rPr lang="hr-HR" dirty="0" err="1"/>
              <a:t>the</a:t>
            </a:r>
            <a:r>
              <a:rPr lang="hr-HR" dirty="0"/>
              <a:t> meso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micro</a:t>
            </a:r>
            <a:r>
              <a:rPr lang="hr-HR" dirty="0"/>
              <a:t> </a:t>
            </a:r>
            <a:r>
              <a:rPr lang="hr-HR" dirty="0" err="1"/>
              <a:t>level</a:t>
            </a:r>
            <a:r>
              <a:rPr lang="hr-HR" dirty="0"/>
              <a:t>, </a:t>
            </a:r>
            <a:r>
              <a:rPr lang="hr-HR" dirty="0" err="1"/>
              <a:t>selection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patients</a:t>
            </a:r>
            <a:r>
              <a:rPr lang="hr-HR" dirty="0"/>
              <a:t> </a:t>
            </a:r>
            <a:r>
              <a:rPr lang="hr-HR" dirty="0" err="1"/>
              <a:t>who</a:t>
            </a:r>
            <a:r>
              <a:rPr lang="hr-HR" dirty="0"/>
              <a:t> are to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admitted</a:t>
            </a:r>
            <a:r>
              <a:rPr lang="hr-HR" dirty="0"/>
              <a:t> to a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service</a:t>
            </a:r>
            <a:r>
              <a:rPr lang="hr-HR" dirty="0"/>
              <a:t> </a:t>
            </a:r>
            <a:r>
              <a:rPr lang="hr-HR" dirty="0" err="1"/>
              <a:t>should</a:t>
            </a:r>
            <a:r>
              <a:rPr lang="hr-HR" dirty="0"/>
              <a:t>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made</a:t>
            </a:r>
            <a:r>
              <a:rPr lang="hr-HR" dirty="0"/>
              <a:t> </a:t>
            </a:r>
            <a:r>
              <a:rPr lang="hr-HR" dirty="0" err="1"/>
              <a:t>by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PRM </a:t>
            </a:r>
            <a:r>
              <a:rPr lang="hr-HR" dirty="0" err="1"/>
              <a:t>physician</a:t>
            </a:r>
            <a:r>
              <a:rPr lang="hr-HR" dirty="0"/>
              <a:t>. </a:t>
            </a:r>
          </a:p>
          <a:p>
            <a:pPr lvl="0"/>
            <a:r>
              <a:rPr lang="hr-HR" dirty="0"/>
              <a:t>PRM </a:t>
            </a:r>
            <a:r>
              <a:rPr lang="hr-HR" dirty="0" err="1"/>
              <a:t>physicians</a:t>
            </a:r>
            <a:r>
              <a:rPr lang="hr-HR" dirty="0"/>
              <a:t> </a:t>
            </a:r>
            <a:r>
              <a:rPr lang="hr-HR" dirty="0" err="1"/>
              <a:t>often</a:t>
            </a:r>
            <a:r>
              <a:rPr lang="hr-HR" dirty="0"/>
              <a:t> are </a:t>
            </a:r>
            <a:r>
              <a:rPr lang="hr-HR" dirty="0" err="1"/>
              <a:t>forced</a:t>
            </a:r>
            <a:r>
              <a:rPr lang="hr-HR" dirty="0"/>
              <a:t> to </a:t>
            </a:r>
            <a:r>
              <a:rPr lang="hr-HR" dirty="0" err="1"/>
              <a:t>play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role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gatekeeper</a:t>
            </a:r>
            <a:r>
              <a:rPr lang="hr-HR" dirty="0"/>
              <a:t> to </a:t>
            </a:r>
            <a:r>
              <a:rPr lang="hr-HR" dirty="0" err="1"/>
              <a:t>the</a:t>
            </a:r>
            <a:r>
              <a:rPr lang="hr-HR" dirty="0"/>
              <a:t> 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center</a:t>
            </a:r>
            <a:r>
              <a:rPr lang="hr-HR" dirty="0"/>
              <a:t>.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960128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 err="1"/>
              <a:t>Clinical</a:t>
            </a:r>
            <a:r>
              <a:rPr lang="hr-HR" sz="4000" dirty="0"/>
              <a:t> </a:t>
            </a:r>
            <a:r>
              <a:rPr lang="hr-HR" sz="4000" dirty="0" err="1"/>
              <a:t>governance</a:t>
            </a:r>
            <a:r>
              <a:rPr lang="hr-HR" sz="4000" dirty="0"/>
              <a:t> </a:t>
            </a:r>
            <a:r>
              <a:rPr lang="hr-HR" sz="4000" dirty="0" err="1"/>
              <a:t>and</a:t>
            </a:r>
            <a:r>
              <a:rPr lang="hr-HR" sz="4000" dirty="0"/>
              <a:t> </a:t>
            </a:r>
            <a:r>
              <a:rPr lang="hr-HR" sz="4000" dirty="0" err="1"/>
              <a:t>competencies</a:t>
            </a:r>
            <a:r>
              <a:rPr lang="hr-HR" sz="4000" dirty="0"/>
              <a:t> </a:t>
            </a:r>
            <a:r>
              <a:rPr lang="hr-HR" sz="4000" dirty="0" err="1"/>
              <a:t>in</a:t>
            </a:r>
            <a:r>
              <a:rPr lang="hr-HR" sz="4000" dirty="0"/>
              <a:t> PRM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dirty="0"/>
              <a:t>PRM </a:t>
            </a:r>
            <a:r>
              <a:rPr lang="hr-HR" dirty="0" err="1"/>
              <a:t>is</a:t>
            </a:r>
            <a:r>
              <a:rPr lang="hr-HR" dirty="0"/>
              <a:t> most </a:t>
            </a:r>
            <a:r>
              <a:rPr lang="hr-HR" dirty="0" err="1"/>
              <a:t>distinctive</a:t>
            </a:r>
            <a:r>
              <a:rPr lang="hr-HR" dirty="0"/>
              <a:t> </a:t>
            </a:r>
            <a:r>
              <a:rPr lang="hr-HR" dirty="0" err="1"/>
              <a:t>when</a:t>
            </a:r>
            <a:r>
              <a:rPr lang="hr-HR" dirty="0"/>
              <a:t> </a:t>
            </a:r>
            <a:r>
              <a:rPr lang="hr-HR" dirty="0" err="1"/>
              <a:t>it</a:t>
            </a:r>
            <a:r>
              <a:rPr lang="hr-HR" dirty="0"/>
              <a:t> </a:t>
            </a:r>
            <a:r>
              <a:rPr lang="hr-HR" dirty="0" err="1"/>
              <a:t>teaches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disseminates</a:t>
            </a:r>
            <a:r>
              <a:rPr lang="hr-HR" dirty="0"/>
              <a:t> a </a:t>
            </a:r>
            <a:r>
              <a:rPr lang="hr-HR" dirty="0" err="1"/>
              <a:t>way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thinking</a:t>
            </a:r>
            <a:r>
              <a:rPr lang="hr-HR" dirty="0"/>
              <a:t> </a:t>
            </a:r>
            <a:r>
              <a:rPr lang="hr-HR" dirty="0" err="1"/>
              <a:t>that</a:t>
            </a:r>
            <a:r>
              <a:rPr lang="hr-HR" dirty="0"/>
              <a:t> </a:t>
            </a:r>
            <a:r>
              <a:rPr lang="hr-HR" dirty="0" err="1"/>
              <a:t>equips</a:t>
            </a:r>
            <a:r>
              <a:rPr lang="hr-HR" dirty="0"/>
              <a:t> </a:t>
            </a:r>
            <a:r>
              <a:rPr lang="hr-HR" dirty="0" err="1"/>
              <a:t>patients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clinicians</a:t>
            </a:r>
            <a:r>
              <a:rPr lang="hr-HR" dirty="0"/>
              <a:t> to </a:t>
            </a:r>
            <a:r>
              <a:rPr lang="hr-HR" dirty="0" err="1"/>
              <a:t>manage</a:t>
            </a:r>
            <a:r>
              <a:rPr lang="hr-HR" dirty="0"/>
              <a:t> </a:t>
            </a:r>
            <a:r>
              <a:rPr lang="hr-HR" dirty="0" err="1"/>
              <a:t>disabling</a:t>
            </a:r>
            <a:r>
              <a:rPr lang="hr-HR" dirty="0"/>
              <a:t> </a:t>
            </a:r>
            <a:r>
              <a:rPr lang="hr-HR" dirty="0" err="1"/>
              <a:t>situations</a:t>
            </a:r>
            <a:r>
              <a:rPr lang="hr-HR" dirty="0"/>
              <a:t> </a:t>
            </a:r>
            <a:r>
              <a:rPr lang="hr-HR" dirty="0" err="1"/>
              <a:t>rather</a:t>
            </a:r>
            <a:r>
              <a:rPr lang="hr-HR" dirty="0"/>
              <a:t> </a:t>
            </a:r>
            <a:r>
              <a:rPr lang="hr-HR" dirty="0" err="1"/>
              <a:t>than</a:t>
            </a:r>
            <a:r>
              <a:rPr lang="hr-HR" dirty="0"/>
              <a:t> </a:t>
            </a:r>
            <a:r>
              <a:rPr lang="hr-HR" dirty="0" err="1"/>
              <a:t>focusing</a:t>
            </a:r>
            <a:r>
              <a:rPr lang="hr-HR" dirty="0"/>
              <a:t> on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treatment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underlying</a:t>
            </a:r>
            <a:r>
              <a:rPr lang="hr-HR" dirty="0"/>
              <a:t> </a:t>
            </a:r>
            <a:r>
              <a:rPr lang="hr-HR" dirty="0" err="1"/>
              <a:t>condition</a:t>
            </a:r>
            <a:r>
              <a:rPr lang="hr-HR" dirty="0"/>
              <a:t> –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this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necessary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management </a:t>
            </a:r>
            <a:r>
              <a:rPr lang="hr-HR" dirty="0" err="1"/>
              <a:t>of</a:t>
            </a:r>
            <a:r>
              <a:rPr lang="hr-HR" dirty="0"/>
              <a:t> more complex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disabling</a:t>
            </a:r>
            <a:r>
              <a:rPr lang="hr-HR" dirty="0"/>
              <a:t> </a:t>
            </a:r>
            <a:r>
              <a:rPr lang="hr-HR" dirty="0" err="1"/>
              <a:t>conditions</a:t>
            </a:r>
            <a:r>
              <a:rPr lang="hr-HR" dirty="0"/>
              <a:t>.</a:t>
            </a:r>
          </a:p>
          <a:p>
            <a:pPr lvl="0"/>
            <a:r>
              <a:rPr lang="hr-HR" dirty="0"/>
              <a:t>In </a:t>
            </a:r>
            <a:r>
              <a:rPr lang="hr-HR" dirty="0" err="1"/>
              <a:t>such</a:t>
            </a:r>
            <a:r>
              <a:rPr lang="hr-HR" dirty="0"/>
              <a:t> a </a:t>
            </a:r>
            <a:r>
              <a:rPr lang="hr-HR" dirty="0" err="1"/>
              <a:t>context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PRM </a:t>
            </a:r>
            <a:r>
              <a:rPr lang="hr-HR" dirty="0" err="1"/>
              <a:t>physician</a:t>
            </a:r>
            <a:r>
              <a:rPr lang="hr-HR" dirty="0"/>
              <a:t> </a:t>
            </a:r>
            <a:r>
              <a:rPr lang="hr-HR" dirty="0" err="1"/>
              <a:t>will</a:t>
            </a:r>
            <a:r>
              <a:rPr lang="hr-HR" dirty="0"/>
              <a:t> </a:t>
            </a:r>
            <a:r>
              <a:rPr lang="hr-HR" dirty="0" err="1"/>
              <a:t>fulfil</a:t>
            </a:r>
            <a:r>
              <a:rPr lang="hr-HR" dirty="0"/>
              <a:t> </a:t>
            </a:r>
            <a:r>
              <a:rPr lang="hr-HR" dirty="0" err="1"/>
              <a:t>several</a:t>
            </a:r>
            <a:r>
              <a:rPr lang="hr-HR" dirty="0"/>
              <a:t> </a:t>
            </a:r>
            <a:r>
              <a:rPr lang="hr-HR" dirty="0" err="1"/>
              <a:t>roles</a:t>
            </a:r>
            <a:r>
              <a:rPr lang="hr-HR" dirty="0"/>
              <a:t> </a:t>
            </a:r>
            <a:r>
              <a:rPr lang="hr-HR" dirty="0" err="1"/>
              <a:t>including</a:t>
            </a:r>
            <a:r>
              <a:rPr lang="hr-HR" dirty="0"/>
              <a:t> a </a:t>
            </a:r>
            <a:r>
              <a:rPr lang="hr-HR" dirty="0" err="1"/>
              <a:t>public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 role.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607261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 err="1"/>
              <a:t>Clinical</a:t>
            </a:r>
            <a:r>
              <a:rPr lang="hr-HR" sz="4000" dirty="0"/>
              <a:t> </a:t>
            </a:r>
            <a:r>
              <a:rPr lang="hr-HR" sz="4000" dirty="0" err="1"/>
              <a:t>governance</a:t>
            </a:r>
            <a:endParaRPr lang="hr-HR" sz="4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482811"/>
            <a:ext cx="10515600" cy="4426376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hr-HR" dirty="0" err="1"/>
              <a:t>Clinical</a:t>
            </a:r>
            <a:r>
              <a:rPr lang="hr-HR" dirty="0"/>
              <a:t> </a:t>
            </a:r>
            <a:r>
              <a:rPr lang="hr-HR" dirty="0" err="1"/>
              <a:t>governance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a transparent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accountable</a:t>
            </a:r>
            <a:r>
              <a:rPr lang="hr-HR" dirty="0"/>
              <a:t> </a:t>
            </a:r>
            <a:r>
              <a:rPr lang="hr-HR" dirty="0" err="1"/>
              <a:t>process</a:t>
            </a:r>
            <a:r>
              <a:rPr lang="hr-HR" dirty="0"/>
              <a:t> </a:t>
            </a:r>
            <a:r>
              <a:rPr lang="hr-HR" dirty="0" err="1"/>
              <a:t>that</a:t>
            </a:r>
            <a:r>
              <a:rPr lang="hr-HR" dirty="0"/>
              <a:t> </a:t>
            </a:r>
            <a:r>
              <a:rPr lang="hr-HR" dirty="0" err="1"/>
              <a:t>scrutinizes</a:t>
            </a:r>
            <a:r>
              <a:rPr lang="hr-HR" dirty="0"/>
              <a:t> </a:t>
            </a:r>
            <a:r>
              <a:rPr lang="hr-HR" dirty="0" err="1"/>
              <a:t>both</a:t>
            </a:r>
            <a:r>
              <a:rPr lang="hr-HR" dirty="0"/>
              <a:t> </a:t>
            </a:r>
            <a:r>
              <a:rPr lang="hr-HR" dirty="0" err="1"/>
              <a:t>individual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service</a:t>
            </a:r>
            <a:r>
              <a:rPr lang="hr-HR" dirty="0"/>
              <a:t> </a:t>
            </a:r>
            <a:r>
              <a:rPr lang="hr-HR" dirty="0" err="1"/>
              <a:t>performance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order</a:t>
            </a:r>
            <a:r>
              <a:rPr lang="hr-HR" dirty="0"/>
              <a:t> to </a:t>
            </a:r>
            <a:r>
              <a:rPr lang="hr-HR" dirty="0" err="1"/>
              <a:t>prevent</a:t>
            </a:r>
            <a:r>
              <a:rPr lang="hr-HR" dirty="0"/>
              <a:t>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remedy</a:t>
            </a:r>
            <a:r>
              <a:rPr lang="hr-HR" dirty="0"/>
              <a:t> </a:t>
            </a:r>
            <a:r>
              <a:rPr lang="hr-HR" dirty="0" err="1"/>
              <a:t>problems</a:t>
            </a:r>
            <a:r>
              <a:rPr lang="hr-HR" dirty="0"/>
              <a:t> </a:t>
            </a:r>
            <a:r>
              <a:rPr lang="hr-HR" dirty="0" err="1"/>
              <a:t>before</a:t>
            </a:r>
            <a:r>
              <a:rPr lang="hr-HR" dirty="0"/>
              <a:t> </a:t>
            </a:r>
            <a:r>
              <a:rPr lang="hr-HR" dirty="0" err="1"/>
              <a:t>patients</a:t>
            </a:r>
            <a:r>
              <a:rPr lang="hr-HR" dirty="0"/>
              <a:t> </a:t>
            </a:r>
            <a:r>
              <a:rPr lang="hr-HR" dirty="0" err="1"/>
              <a:t>suffer</a:t>
            </a:r>
            <a:r>
              <a:rPr lang="hr-HR" dirty="0"/>
              <a:t> </a:t>
            </a:r>
            <a:r>
              <a:rPr lang="hr-HR" dirty="0" err="1"/>
              <a:t>injury</a:t>
            </a:r>
            <a:r>
              <a:rPr lang="hr-HR" dirty="0"/>
              <a:t>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staff</a:t>
            </a:r>
            <a:r>
              <a:rPr lang="hr-HR" dirty="0"/>
              <a:t> are </a:t>
            </a:r>
            <a:r>
              <a:rPr lang="hr-HR" dirty="0" err="1"/>
              <a:t>disciplined</a:t>
            </a:r>
            <a:r>
              <a:rPr lang="hr-HR" dirty="0"/>
              <a:t>. </a:t>
            </a:r>
          </a:p>
          <a:p>
            <a:r>
              <a:rPr lang="hr-HR" dirty="0" err="1"/>
              <a:t>It</a:t>
            </a:r>
            <a:r>
              <a:rPr lang="hr-HR" dirty="0"/>
              <a:t> </a:t>
            </a:r>
            <a:r>
              <a:rPr lang="hr-HR" dirty="0" err="1"/>
              <a:t>depends</a:t>
            </a:r>
            <a:r>
              <a:rPr lang="hr-HR" dirty="0"/>
              <a:t> </a:t>
            </a:r>
            <a:r>
              <a:rPr lang="hr-HR" dirty="0" err="1"/>
              <a:t>upon</a:t>
            </a:r>
            <a:r>
              <a:rPr lang="hr-HR" dirty="0"/>
              <a:t>:</a:t>
            </a:r>
          </a:p>
          <a:p>
            <a:pPr lvl="1"/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implementation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national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international</a:t>
            </a:r>
            <a:r>
              <a:rPr lang="hr-HR" dirty="0"/>
              <a:t> </a:t>
            </a:r>
            <a:r>
              <a:rPr lang="hr-HR" dirty="0" err="1"/>
              <a:t>standards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guidelines</a:t>
            </a:r>
            <a:endParaRPr lang="hr-HR" dirty="0"/>
          </a:p>
          <a:p>
            <a:pPr lvl="1"/>
            <a:r>
              <a:rPr lang="hr-HR" dirty="0" err="1"/>
              <a:t>the</a:t>
            </a:r>
            <a:r>
              <a:rPr lang="hr-HR" dirty="0"/>
              <a:t> design, </a:t>
            </a:r>
            <a:r>
              <a:rPr lang="hr-HR" dirty="0" err="1"/>
              <a:t>undertaking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dissemination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audits</a:t>
            </a:r>
            <a:r>
              <a:rPr lang="hr-HR" dirty="0"/>
              <a:t> </a:t>
            </a:r>
            <a:r>
              <a:rPr lang="hr-HR" dirty="0" err="1"/>
              <a:t>conducted</a:t>
            </a:r>
            <a:r>
              <a:rPr lang="hr-HR" dirty="0"/>
              <a:t> </a:t>
            </a:r>
            <a:r>
              <a:rPr lang="hr-HR" dirty="0" err="1"/>
              <a:t>against</a:t>
            </a:r>
            <a:r>
              <a:rPr lang="hr-HR" dirty="0"/>
              <a:t> </a:t>
            </a:r>
            <a:r>
              <a:rPr lang="hr-HR" dirty="0" err="1"/>
              <a:t>such</a:t>
            </a:r>
            <a:r>
              <a:rPr lang="hr-HR" dirty="0"/>
              <a:t> </a:t>
            </a:r>
            <a:r>
              <a:rPr lang="hr-HR" dirty="0" err="1"/>
              <a:t>standards</a:t>
            </a:r>
            <a:endParaRPr lang="hr-HR" dirty="0"/>
          </a:p>
          <a:p>
            <a:pPr lvl="1"/>
            <a:r>
              <a:rPr lang="hr-HR" dirty="0" err="1"/>
              <a:t>institutional</a:t>
            </a:r>
            <a:r>
              <a:rPr lang="hr-HR" dirty="0"/>
              <a:t> </a:t>
            </a:r>
            <a:r>
              <a:rPr lang="hr-HR" dirty="0" err="1"/>
              <a:t>visits</a:t>
            </a:r>
            <a:r>
              <a:rPr lang="hr-HR" dirty="0"/>
              <a:t> </a:t>
            </a:r>
          </a:p>
          <a:p>
            <a:pPr lvl="1"/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collection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nationally</a:t>
            </a:r>
            <a:r>
              <a:rPr lang="hr-HR" dirty="0"/>
              <a:t> </a:t>
            </a:r>
            <a:r>
              <a:rPr lang="hr-HR" dirty="0" err="1"/>
              <a:t>agreed</a:t>
            </a:r>
            <a:r>
              <a:rPr lang="hr-HR" dirty="0"/>
              <a:t> </a:t>
            </a:r>
            <a:r>
              <a:rPr lang="hr-HR" dirty="0" err="1"/>
              <a:t>performance</a:t>
            </a:r>
            <a:r>
              <a:rPr lang="hr-HR" dirty="0"/>
              <a:t> data</a:t>
            </a:r>
          </a:p>
          <a:p>
            <a:pPr lvl="1"/>
            <a:r>
              <a:rPr lang="hr-HR" dirty="0" err="1"/>
              <a:t>accreditation</a:t>
            </a:r>
            <a:r>
              <a:rPr lang="hr-HR" dirty="0"/>
              <a:t> </a:t>
            </a:r>
            <a:r>
              <a:rPr lang="hr-HR" dirty="0" err="1"/>
              <a:t>by</a:t>
            </a:r>
            <a:r>
              <a:rPr lang="hr-HR" dirty="0"/>
              <a:t> </a:t>
            </a:r>
            <a:r>
              <a:rPr lang="hr-HR" dirty="0" err="1"/>
              <a:t>bodies</a:t>
            </a:r>
            <a:r>
              <a:rPr lang="hr-HR" dirty="0"/>
              <a:t> </a:t>
            </a:r>
            <a:r>
              <a:rPr lang="hr-HR" dirty="0" err="1"/>
              <a:t>such</a:t>
            </a:r>
            <a:r>
              <a:rPr lang="hr-HR" dirty="0"/>
              <a:t> as </a:t>
            </a:r>
            <a:r>
              <a:rPr lang="hr-HR" dirty="0" err="1"/>
              <a:t>the</a:t>
            </a:r>
            <a:r>
              <a:rPr lang="hr-HR" dirty="0"/>
              <a:t> CAC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UEMS PRM </a:t>
            </a:r>
            <a:r>
              <a:rPr lang="hr-HR" dirty="0" err="1"/>
              <a:t>Section</a:t>
            </a:r>
            <a:r>
              <a:rPr lang="hr-HR" dirty="0"/>
              <a:t> </a:t>
            </a:r>
            <a:r>
              <a:rPr lang="hr-HR" dirty="0" err="1"/>
              <a:t>or</a:t>
            </a:r>
            <a:r>
              <a:rPr lang="hr-HR" dirty="0"/>
              <a:t> CARF</a:t>
            </a:r>
          </a:p>
          <a:p>
            <a:pPr lvl="1"/>
            <a:r>
              <a:rPr lang="hr-HR" dirty="0" err="1"/>
              <a:t>regular</a:t>
            </a:r>
            <a:r>
              <a:rPr lang="hr-HR" dirty="0"/>
              <a:t> </a:t>
            </a:r>
            <a:r>
              <a:rPr lang="hr-HR" dirty="0" err="1"/>
              <a:t>supported</a:t>
            </a:r>
            <a:r>
              <a:rPr lang="hr-HR" dirty="0"/>
              <a:t> </a:t>
            </a:r>
            <a:r>
              <a:rPr lang="hr-HR" dirty="0" err="1"/>
              <a:t>appraisal</a:t>
            </a:r>
            <a:endParaRPr lang="hr-HR" dirty="0"/>
          </a:p>
          <a:p>
            <a:pPr lvl="1"/>
            <a:r>
              <a:rPr lang="hr-HR" dirty="0" err="1"/>
              <a:t>peer</a:t>
            </a:r>
            <a:r>
              <a:rPr lang="hr-HR" dirty="0"/>
              <a:t> </a:t>
            </a:r>
            <a:r>
              <a:rPr lang="hr-HR" dirty="0" err="1"/>
              <a:t>review</a:t>
            </a:r>
            <a:endParaRPr lang="hr-HR" dirty="0"/>
          </a:p>
          <a:p>
            <a:pPr lvl="1"/>
            <a:r>
              <a:rPr lang="hr-HR" dirty="0" err="1"/>
              <a:t>patient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family</a:t>
            </a:r>
            <a:r>
              <a:rPr lang="hr-HR" dirty="0"/>
              <a:t> </a:t>
            </a:r>
            <a:r>
              <a:rPr lang="hr-HR" dirty="0" err="1"/>
              <a:t>feedback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4690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666750"/>
            <a:ext cx="10515600" cy="5242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err="1"/>
              <a:t>It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recommended</a:t>
            </a:r>
            <a:r>
              <a:rPr lang="hr-HR" dirty="0"/>
              <a:t> </a:t>
            </a:r>
            <a:r>
              <a:rPr lang="hr-HR" dirty="0" err="1"/>
              <a:t>that</a:t>
            </a:r>
            <a:r>
              <a:rPr lang="hr-HR" dirty="0"/>
              <a:t> </a:t>
            </a:r>
            <a:r>
              <a:rPr lang="hr-HR" dirty="0" err="1"/>
              <a:t>each</a:t>
            </a:r>
            <a:r>
              <a:rPr lang="hr-HR" dirty="0"/>
              <a:t> </a:t>
            </a:r>
            <a:r>
              <a:rPr lang="hr-HR" dirty="0" err="1"/>
              <a:t>service</a:t>
            </a:r>
            <a:r>
              <a:rPr lang="hr-HR" dirty="0"/>
              <a:t> </a:t>
            </a:r>
            <a:r>
              <a:rPr lang="hr-HR" dirty="0" err="1"/>
              <a:t>identifies</a:t>
            </a:r>
            <a:r>
              <a:rPr lang="hr-HR" dirty="0"/>
              <a:t> a </a:t>
            </a:r>
            <a:r>
              <a:rPr lang="hr-HR" dirty="0" err="1"/>
              <a:t>lead</a:t>
            </a:r>
            <a:r>
              <a:rPr lang="hr-HR" dirty="0"/>
              <a:t> </a:t>
            </a:r>
            <a:r>
              <a:rPr lang="hr-HR" dirty="0" err="1"/>
              <a:t>clinician</a:t>
            </a:r>
            <a:r>
              <a:rPr lang="hr-HR" dirty="0"/>
              <a:t> </a:t>
            </a:r>
            <a:r>
              <a:rPr lang="hr-HR" dirty="0" err="1"/>
              <a:t>who</a:t>
            </a:r>
            <a:r>
              <a:rPr lang="hr-HR" dirty="0"/>
              <a:t> </a:t>
            </a:r>
            <a:r>
              <a:rPr lang="hr-HR" dirty="0" err="1"/>
              <a:t>has</a:t>
            </a:r>
            <a:r>
              <a:rPr lang="hr-HR" dirty="0"/>
              <a:t> </a:t>
            </a:r>
            <a:r>
              <a:rPr lang="hr-HR" dirty="0" err="1"/>
              <a:t>particular</a:t>
            </a:r>
            <a:r>
              <a:rPr lang="hr-HR" dirty="0"/>
              <a:t> </a:t>
            </a:r>
            <a:r>
              <a:rPr lang="hr-HR" dirty="0" err="1"/>
              <a:t>responsibility</a:t>
            </a:r>
            <a:r>
              <a:rPr lang="hr-HR" dirty="0"/>
              <a:t> for </a:t>
            </a:r>
            <a:r>
              <a:rPr lang="hr-HR" dirty="0" err="1"/>
              <a:t>governance</a:t>
            </a:r>
            <a:r>
              <a:rPr lang="hr-HR" dirty="0"/>
              <a:t> to:</a:t>
            </a:r>
          </a:p>
          <a:p>
            <a:pPr marL="0" indent="0">
              <a:buNone/>
            </a:pPr>
            <a:r>
              <a:rPr lang="hr-HR" sz="2400" dirty="0"/>
              <a:t>1. </a:t>
            </a:r>
            <a:r>
              <a:rPr lang="hr-HR" sz="2400" dirty="0" err="1"/>
              <a:t>identify</a:t>
            </a:r>
            <a:r>
              <a:rPr lang="hr-HR" sz="2400" dirty="0"/>
              <a:t> </a:t>
            </a:r>
            <a:r>
              <a:rPr lang="hr-HR" sz="2400" dirty="0" err="1"/>
              <a:t>relevant</a:t>
            </a:r>
            <a:r>
              <a:rPr lang="hr-HR" sz="2400" dirty="0"/>
              <a:t> </a:t>
            </a:r>
            <a:r>
              <a:rPr lang="hr-HR" sz="2400" dirty="0" err="1"/>
              <a:t>guidelines</a:t>
            </a:r>
            <a:r>
              <a:rPr lang="hr-HR" sz="2400" dirty="0"/>
              <a:t> </a:t>
            </a:r>
            <a:r>
              <a:rPr lang="hr-HR" sz="2400" dirty="0" err="1"/>
              <a:t>and</a:t>
            </a:r>
            <a:r>
              <a:rPr lang="hr-HR" sz="2400" dirty="0"/>
              <a:t> </a:t>
            </a:r>
            <a:r>
              <a:rPr lang="hr-HR" sz="2400" dirty="0" err="1"/>
              <a:t>standards</a:t>
            </a:r>
            <a:endParaRPr lang="hr-HR" sz="2400" dirty="0"/>
          </a:p>
          <a:p>
            <a:pPr marL="0" indent="0">
              <a:buNone/>
            </a:pPr>
            <a:r>
              <a:rPr lang="hr-HR" sz="2400" dirty="0"/>
              <a:t>2. </a:t>
            </a:r>
            <a:r>
              <a:rPr lang="hr-HR" sz="2400" dirty="0" err="1"/>
              <a:t>organize</a:t>
            </a:r>
            <a:r>
              <a:rPr lang="hr-HR" sz="2400" dirty="0"/>
              <a:t> </a:t>
            </a:r>
            <a:r>
              <a:rPr lang="hr-HR" sz="2400" dirty="0" err="1"/>
              <a:t>and</a:t>
            </a:r>
            <a:r>
              <a:rPr lang="hr-HR" sz="2400" dirty="0"/>
              <a:t> </a:t>
            </a:r>
            <a:r>
              <a:rPr lang="hr-HR" sz="2400" dirty="0" err="1"/>
              <a:t>lead</a:t>
            </a:r>
            <a:r>
              <a:rPr lang="hr-HR" sz="2400" dirty="0"/>
              <a:t> </a:t>
            </a:r>
            <a:r>
              <a:rPr lang="hr-HR" sz="2400" dirty="0" err="1"/>
              <a:t>regular</a:t>
            </a:r>
            <a:r>
              <a:rPr lang="hr-HR" sz="2400" dirty="0"/>
              <a:t> </a:t>
            </a:r>
            <a:r>
              <a:rPr lang="hr-HR" sz="2400" dirty="0" err="1"/>
              <a:t>local</a:t>
            </a:r>
            <a:r>
              <a:rPr lang="hr-HR" sz="2400" dirty="0"/>
              <a:t> </a:t>
            </a:r>
            <a:r>
              <a:rPr lang="hr-HR" sz="2400" dirty="0" err="1"/>
              <a:t>and</a:t>
            </a:r>
            <a:r>
              <a:rPr lang="hr-HR" sz="2400" dirty="0"/>
              <a:t> </a:t>
            </a:r>
            <a:r>
              <a:rPr lang="hr-HR" sz="2400" dirty="0" err="1"/>
              <a:t>regional</a:t>
            </a:r>
            <a:r>
              <a:rPr lang="hr-HR" sz="2400" dirty="0"/>
              <a:t> </a:t>
            </a:r>
            <a:r>
              <a:rPr lang="hr-HR" sz="2400" dirty="0" err="1"/>
              <a:t>governance</a:t>
            </a:r>
            <a:r>
              <a:rPr lang="hr-HR" sz="2400" dirty="0"/>
              <a:t> </a:t>
            </a:r>
            <a:r>
              <a:rPr lang="hr-HR" sz="2400" dirty="0" err="1"/>
              <a:t>meetings</a:t>
            </a:r>
            <a:endParaRPr lang="hr-HR" sz="2400" dirty="0"/>
          </a:p>
          <a:p>
            <a:pPr marL="0" indent="0">
              <a:buNone/>
            </a:pPr>
            <a:r>
              <a:rPr lang="hr-HR" sz="2400" dirty="0"/>
              <a:t>3. </a:t>
            </a:r>
            <a:r>
              <a:rPr lang="hr-HR" sz="2400" dirty="0" err="1"/>
              <a:t>describe</a:t>
            </a:r>
            <a:r>
              <a:rPr lang="hr-HR" sz="2400" dirty="0"/>
              <a:t> </a:t>
            </a:r>
            <a:r>
              <a:rPr lang="hr-HR" sz="2400" dirty="0" err="1"/>
              <a:t>governance</a:t>
            </a:r>
            <a:r>
              <a:rPr lang="hr-HR" sz="2400" dirty="0"/>
              <a:t> </a:t>
            </a:r>
            <a:r>
              <a:rPr lang="hr-HR" sz="2400" dirty="0" err="1"/>
              <a:t>activity</a:t>
            </a:r>
            <a:r>
              <a:rPr lang="hr-HR" sz="2400" dirty="0"/>
              <a:t> to </a:t>
            </a:r>
            <a:r>
              <a:rPr lang="hr-HR" sz="2400" dirty="0" err="1"/>
              <a:t>relevant</a:t>
            </a:r>
            <a:r>
              <a:rPr lang="hr-HR" sz="2400" dirty="0"/>
              <a:t> </a:t>
            </a:r>
            <a:r>
              <a:rPr lang="hr-HR" sz="2400" dirty="0" err="1"/>
              <a:t>bodies</a:t>
            </a:r>
            <a:endParaRPr lang="hr-HR" sz="2400" dirty="0"/>
          </a:p>
          <a:p>
            <a:pPr marL="0" indent="0">
              <a:buNone/>
            </a:pPr>
            <a:r>
              <a:rPr lang="hr-HR" sz="2400" dirty="0"/>
              <a:t>4. </a:t>
            </a:r>
            <a:r>
              <a:rPr lang="hr-HR" sz="2400" dirty="0" err="1"/>
              <a:t>promote</a:t>
            </a:r>
            <a:r>
              <a:rPr lang="hr-HR" sz="2400" dirty="0"/>
              <a:t> </a:t>
            </a:r>
            <a:r>
              <a:rPr lang="hr-HR" sz="2400" dirty="0" err="1"/>
              <a:t>quality</a:t>
            </a:r>
            <a:r>
              <a:rPr lang="hr-HR" sz="2400" dirty="0"/>
              <a:t> </a:t>
            </a:r>
            <a:r>
              <a:rPr lang="hr-HR" sz="2400" dirty="0" err="1"/>
              <a:t>improvement</a:t>
            </a:r>
            <a:r>
              <a:rPr lang="hr-HR" sz="2400" dirty="0"/>
              <a:t> </a:t>
            </a:r>
            <a:r>
              <a:rPr lang="hr-HR" sz="2400" dirty="0" err="1"/>
              <a:t>throughout</a:t>
            </a:r>
            <a:r>
              <a:rPr lang="hr-HR" sz="2400" dirty="0"/>
              <a:t> </a:t>
            </a:r>
            <a:r>
              <a:rPr lang="hr-HR" sz="2400" dirty="0" err="1"/>
              <a:t>the</a:t>
            </a:r>
            <a:r>
              <a:rPr lang="hr-HR" sz="2400" dirty="0"/>
              <a:t> </a:t>
            </a:r>
            <a:r>
              <a:rPr lang="hr-HR" sz="2400" dirty="0" err="1"/>
              <a:t>service</a:t>
            </a:r>
            <a:endParaRPr lang="hr-HR" sz="2400" dirty="0"/>
          </a:p>
          <a:p>
            <a:endParaRPr lang="hr-HR" dirty="0"/>
          </a:p>
          <a:p>
            <a:pPr marL="0" indent="0">
              <a:buNone/>
            </a:pPr>
            <a:r>
              <a:rPr lang="hr-HR" dirty="0" err="1"/>
              <a:t>This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only</a:t>
            </a:r>
            <a:r>
              <a:rPr lang="hr-HR" dirty="0"/>
              <a:t> </a:t>
            </a:r>
            <a:r>
              <a:rPr lang="hr-HR" dirty="0" err="1"/>
              <a:t>feasible</a:t>
            </a:r>
            <a:r>
              <a:rPr lang="hr-HR" dirty="0"/>
              <a:t> </a:t>
            </a:r>
            <a:r>
              <a:rPr lang="hr-HR" dirty="0" err="1"/>
              <a:t>if</a:t>
            </a:r>
            <a:r>
              <a:rPr lang="hr-HR" dirty="0"/>
              <a:t> </a:t>
            </a:r>
            <a:r>
              <a:rPr lang="hr-HR" dirty="0" err="1"/>
              <a:t>there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a </a:t>
            </a:r>
            <a:r>
              <a:rPr lang="hr-HR" dirty="0" err="1"/>
              <a:t>common</a:t>
            </a:r>
            <a:r>
              <a:rPr lang="hr-HR" dirty="0"/>
              <a:t> management </a:t>
            </a:r>
            <a:r>
              <a:rPr lang="hr-HR" dirty="0" err="1"/>
              <a:t>structure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budget</a:t>
            </a:r>
            <a:r>
              <a:rPr lang="hr-HR" dirty="0"/>
              <a:t>.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789145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 err="1"/>
              <a:t>Different</a:t>
            </a:r>
            <a:r>
              <a:rPr lang="hr-HR" sz="4000" dirty="0"/>
              <a:t> </a:t>
            </a:r>
            <a:r>
              <a:rPr lang="hr-HR" sz="4000" dirty="0" err="1"/>
              <a:t>phases</a:t>
            </a:r>
            <a:r>
              <a:rPr lang="hr-HR" sz="4000" dirty="0"/>
              <a:t> </a:t>
            </a:r>
            <a:r>
              <a:rPr lang="hr-HR" sz="4000" dirty="0" err="1"/>
              <a:t>of</a:t>
            </a:r>
            <a:r>
              <a:rPr lang="hr-HR" sz="4000" dirty="0"/>
              <a:t> </a:t>
            </a:r>
            <a:r>
              <a:rPr lang="hr-HR" sz="4000" dirty="0" err="1"/>
              <a:t>the</a:t>
            </a:r>
            <a:r>
              <a:rPr lang="hr-HR" sz="4000" dirty="0"/>
              <a:t> PRM </a:t>
            </a:r>
            <a:r>
              <a:rPr lang="hr-HR" sz="4000" dirty="0" err="1"/>
              <a:t>process</a:t>
            </a:r>
            <a:endParaRPr lang="hr-HR" sz="4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phase</a:t>
            </a:r>
            <a:r>
              <a:rPr lang="hr-HR" dirty="0"/>
              <a:t> model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PRM </a:t>
            </a:r>
            <a:r>
              <a:rPr lang="hr-HR" dirty="0" err="1"/>
              <a:t>process</a:t>
            </a:r>
            <a:r>
              <a:rPr lang="hr-HR" dirty="0"/>
              <a:t> </a:t>
            </a:r>
            <a:r>
              <a:rPr lang="hr-HR" dirty="0" err="1"/>
              <a:t>comprises</a:t>
            </a:r>
            <a:r>
              <a:rPr lang="hr-HR" dirty="0"/>
              <a:t> </a:t>
            </a:r>
            <a:r>
              <a:rPr lang="hr-HR" dirty="0" err="1"/>
              <a:t>phases</a:t>
            </a:r>
            <a:r>
              <a:rPr lang="hr-HR" dirty="0"/>
              <a:t> </a:t>
            </a:r>
            <a:r>
              <a:rPr lang="hr-HR" dirty="0" err="1"/>
              <a:t>over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continuum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care. </a:t>
            </a:r>
          </a:p>
          <a:p>
            <a:pPr lvl="0"/>
            <a:r>
              <a:rPr lang="hr-HR" dirty="0"/>
              <a:t>Habilitation </a:t>
            </a:r>
            <a:r>
              <a:rPr lang="hr-HR" dirty="0" err="1"/>
              <a:t>refers</a:t>
            </a:r>
            <a:r>
              <a:rPr lang="hr-HR" dirty="0"/>
              <a:t> to a </a:t>
            </a:r>
            <a:r>
              <a:rPr lang="hr-HR" dirty="0" err="1"/>
              <a:t>process</a:t>
            </a:r>
            <a:r>
              <a:rPr lang="hr-HR" dirty="0"/>
              <a:t> </a:t>
            </a:r>
            <a:r>
              <a:rPr lang="hr-HR" dirty="0" err="1"/>
              <a:t>aimed</a:t>
            </a:r>
            <a:r>
              <a:rPr lang="hr-HR" dirty="0"/>
              <a:t> at </a:t>
            </a:r>
            <a:r>
              <a:rPr lang="hr-HR" dirty="0" err="1"/>
              <a:t>helping</a:t>
            </a:r>
            <a:r>
              <a:rPr lang="hr-HR" dirty="0"/>
              <a:t> </a:t>
            </a:r>
            <a:r>
              <a:rPr lang="hr-HR" dirty="0" err="1"/>
              <a:t>disabled</a:t>
            </a:r>
            <a:r>
              <a:rPr lang="hr-HR" dirty="0"/>
              <a:t> </a:t>
            </a:r>
            <a:r>
              <a:rPr lang="hr-HR" dirty="0" err="1"/>
              <a:t>people</a:t>
            </a:r>
            <a:r>
              <a:rPr lang="hr-HR" dirty="0"/>
              <a:t> </a:t>
            </a:r>
            <a:r>
              <a:rPr lang="hr-HR" dirty="0" err="1"/>
              <a:t>attain</a:t>
            </a:r>
            <a:r>
              <a:rPr lang="hr-HR" dirty="0"/>
              <a:t>, </a:t>
            </a:r>
            <a:r>
              <a:rPr lang="hr-HR" dirty="0" err="1"/>
              <a:t>keep</a:t>
            </a:r>
            <a:r>
              <a:rPr lang="hr-HR" dirty="0"/>
              <a:t>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improve</a:t>
            </a:r>
            <a:r>
              <a:rPr lang="hr-HR" dirty="0"/>
              <a:t> </a:t>
            </a:r>
            <a:r>
              <a:rPr lang="hr-HR" dirty="0" err="1"/>
              <a:t>skills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functioning</a:t>
            </a:r>
            <a:r>
              <a:rPr lang="hr-HR" dirty="0"/>
              <a:t> for </a:t>
            </a:r>
            <a:r>
              <a:rPr lang="hr-HR" dirty="0" err="1"/>
              <a:t>daily</a:t>
            </a:r>
            <a:r>
              <a:rPr lang="hr-HR" dirty="0"/>
              <a:t> </a:t>
            </a:r>
            <a:r>
              <a:rPr lang="hr-HR" dirty="0" err="1"/>
              <a:t>living</a:t>
            </a:r>
            <a:r>
              <a:rPr lang="hr-HR" dirty="0"/>
              <a:t>. </a:t>
            </a:r>
          </a:p>
          <a:p>
            <a:pPr lvl="0"/>
            <a:r>
              <a:rPr lang="hr-HR" dirty="0" err="1"/>
              <a:t>When</a:t>
            </a:r>
            <a:r>
              <a:rPr lang="hr-HR" dirty="0"/>
              <a:t> a </a:t>
            </a:r>
            <a:r>
              <a:rPr lang="hr-HR" dirty="0" err="1"/>
              <a:t>health</a:t>
            </a:r>
            <a:r>
              <a:rPr lang="hr-HR" dirty="0"/>
              <a:t> </a:t>
            </a:r>
            <a:r>
              <a:rPr lang="hr-HR" dirty="0" err="1"/>
              <a:t>condition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acutely</a:t>
            </a:r>
            <a:r>
              <a:rPr lang="hr-HR" dirty="0"/>
              <a:t> </a:t>
            </a:r>
            <a:r>
              <a:rPr lang="hr-HR" dirty="0" err="1"/>
              <a:t>acquired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phases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PRM are  </a:t>
            </a:r>
            <a:r>
              <a:rPr lang="hr-HR" dirty="0" err="1"/>
              <a:t>traditionally</a:t>
            </a:r>
            <a:r>
              <a:rPr lang="hr-HR" dirty="0"/>
              <a:t> </a:t>
            </a:r>
            <a:r>
              <a:rPr lang="hr-HR" dirty="0" err="1"/>
              <a:t>divided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an</a:t>
            </a:r>
            <a:r>
              <a:rPr lang="hr-HR" dirty="0"/>
              <a:t> </a:t>
            </a:r>
            <a:r>
              <a:rPr lang="hr-HR" dirty="0" err="1"/>
              <a:t>acute</a:t>
            </a:r>
            <a:r>
              <a:rPr lang="hr-HR" dirty="0"/>
              <a:t>, a </a:t>
            </a:r>
            <a:r>
              <a:rPr lang="hr-HR" dirty="0" err="1"/>
              <a:t>postacute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a </a:t>
            </a:r>
            <a:r>
              <a:rPr lang="hr-HR" dirty="0" err="1"/>
              <a:t>long-term</a:t>
            </a:r>
            <a:r>
              <a:rPr lang="hr-HR" dirty="0"/>
              <a:t> </a:t>
            </a:r>
            <a:r>
              <a:rPr lang="hr-HR" dirty="0" err="1"/>
              <a:t>phase</a:t>
            </a:r>
            <a:r>
              <a:rPr lang="hr-HR" dirty="0"/>
              <a:t>. </a:t>
            </a:r>
          </a:p>
          <a:p>
            <a:pPr lvl="0"/>
            <a:r>
              <a:rPr lang="hr-HR" dirty="0"/>
              <a:t>More </a:t>
            </a:r>
            <a:r>
              <a:rPr lang="hr-HR" dirty="0" err="1"/>
              <a:t>recently</a:t>
            </a:r>
            <a:r>
              <a:rPr lang="hr-HR" dirty="0"/>
              <a:t> </a:t>
            </a:r>
            <a:r>
              <a:rPr lang="hr-HR" dirty="0" err="1"/>
              <a:t>also</a:t>
            </a:r>
            <a:r>
              <a:rPr lang="hr-HR" dirty="0"/>
              <a:t> „</a:t>
            </a:r>
            <a:r>
              <a:rPr lang="hr-HR" dirty="0" err="1"/>
              <a:t>prehabilitation</a:t>
            </a:r>
            <a:r>
              <a:rPr lang="hr-HR" dirty="0"/>
              <a:t>“ </a:t>
            </a:r>
            <a:r>
              <a:rPr lang="hr-HR" dirty="0" err="1"/>
              <a:t>has</a:t>
            </a:r>
            <a:r>
              <a:rPr lang="hr-HR" dirty="0"/>
              <a:t> </a:t>
            </a:r>
            <a:r>
              <a:rPr lang="hr-HR" dirty="0" err="1"/>
              <a:t>been</a:t>
            </a:r>
            <a:r>
              <a:rPr lang="hr-HR" dirty="0"/>
              <a:t> </a:t>
            </a:r>
            <a:r>
              <a:rPr lang="hr-HR" dirty="0" err="1"/>
              <a:t>developed</a:t>
            </a:r>
            <a:r>
              <a:rPr lang="hr-HR" dirty="0"/>
              <a:t> as a PRM </a:t>
            </a:r>
            <a:r>
              <a:rPr lang="hr-HR" dirty="0" err="1"/>
              <a:t>strategy</a:t>
            </a:r>
            <a:r>
              <a:rPr lang="hr-HR" dirty="0"/>
              <a:t> - </a:t>
            </a:r>
            <a:r>
              <a:rPr lang="hr-HR" dirty="0" err="1"/>
              <a:t>educational</a:t>
            </a:r>
            <a:r>
              <a:rPr lang="hr-HR" dirty="0"/>
              <a:t> program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pre</a:t>
            </a:r>
            <a:r>
              <a:rPr lang="hr-HR" dirty="0"/>
              <a:t>-operative </a:t>
            </a:r>
            <a:r>
              <a:rPr lang="hr-HR" dirty="0" err="1"/>
              <a:t>physical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/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psychological</a:t>
            </a:r>
            <a:r>
              <a:rPr lang="hr-HR" dirty="0"/>
              <a:t> </a:t>
            </a:r>
            <a:r>
              <a:rPr lang="hr-HR" dirty="0" err="1"/>
              <a:t>conditioning</a:t>
            </a:r>
            <a:r>
              <a:rPr lang="hr-HR" dirty="0"/>
              <a:t>.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346120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/>
              <a:t>PRM </a:t>
            </a:r>
            <a:r>
              <a:rPr lang="hr-HR" sz="4000" dirty="0" err="1"/>
              <a:t>in</a:t>
            </a:r>
            <a:r>
              <a:rPr lang="hr-HR" sz="4000" dirty="0"/>
              <a:t> </a:t>
            </a:r>
            <a:r>
              <a:rPr lang="hr-HR" sz="4000" dirty="0" err="1"/>
              <a:t>acute</a:t>
            </a:r>
            <a:r>
              <a:rPr lang="hr-HR" sz="4000" dirty="0"/>
              <a:t> </a:t>
            </a:r>
            <a:r>
              <a:rPr lang="hr-HR" sz="4000" dirty="0" err="1"/>
              <a:t>settings</a:t>
            </a:r>
            <a:endParaRPr lang="hr-HR" sz="4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hr-HR" dirty="0" err="1"/>
              <a:t>Acute</a:t>
            </a:r>
            <a:r>
              <a:rPr lang="hr-HR" dirty="0"/>
              <a:t>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early</a:t>
            </a:r>
            <a:r>
              <a:rPr lang="hr-HR" dirty="0"/>
              <a:t> PRM </a:t>
            </a:r>
            <a:r>
              <a:rPr lang="hr-HR" dirty="0" err="1"/>
              <a:t>consists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a program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specialist</a:t>
            </a:r>
            <a:r>
              <a:rPr lang="hr-HR" dirty="0"/>
              <a:t> </a:t>
            </a:r>
            <a:r>
              <a:rPr lang="hr-HR" dirty="0" err="1"/>
              <a:t>medical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during</a:t>
            </a:r>
            <a:r>
              <a:rPr lang="hr-HR" dirty="0"/>
              <a:t> </a:t>
            </a:r>
            <a:r>
              <a:rPr lang="hr-HR" dirty="0" err="1"/>
              <a:t>an</a:t>
            </a:r>
            <a:r>
              <a:rPr lang="hr-HR" dirty="0"/>
              <a:t> </a:t>
            </a:r>
            <a:r>
              <a:rPr lang="hr-HR" dirty="0" err="1"/>
              <a:t>acute</a:t>
            </a:r>
            <a:r>
              <a:rPr lang="hr-HR" dirty="0"/>
              <a:t> </a:t>
            </a:r>
            <a:r>
              <a:rPr lang="hr-HR" dirty="0" err="1"/>
              <a:t>hospital</a:t>
            </a:r>
            <a:r>
              <a:rPr lang="hr-HR" dirty="0"/>
              <a:t> </a:t>
            </a:r>
            <a:r>
              <a:rPr lang="hr-HR" dirty="0" err="1"/>
              <a:t>admission</a:t>
            </a:r>
            <a:r>
              <a:rPr lang="hr-HR" dirty="0"/>
              <a:t> </a:t>
            </a:r>
            <a:r>
              <a:rPr lang="hr-HR" dirty="0" err="1"/>
              <a:t>following</a:t>
            </a:r>
            <a:r>
              <a:rPr lang="hr-HR" dirty="0"/>
              <a:t> </a:t>
            </a:r>
            <a:r>
              <a:rPr lang="hr-HR" dirty="0" err="1"/>
              <a:t>injury</a:t>
            </a:r>
            <a:r>
              <a:rPr lang="hr-HR" dirty="0"/>
              <a:t>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illness</a:t>
            </a:r>
            <a:r>
              <a:rPr lang="hr-HR" dirty="0"/>
              <a:t>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response</a:t>
            </a:r>
            <a:r>
              <a:rPr lang="hr-HR" dirty="0"/>
              <a:t> to complex </a:t>
            </a:r>
            <a:r>
              <a:rPr lang="hr-HR" dirty="0" err="1"/>
              <a:t>medical</a:t>
            </a:r>
            <a:r>
              <a:rPr lang="hr-HR" dirty="0"/>
              <a:t> </a:t>
            </a:r>
            <a:r>
              <a:rPr lang="hr-HR" dirty="0" err="1"/>
              <a:t>treatment</a:t>
            </a:r>
            <a:r>
              <a:rPr lang="hr-HR" dirty="0"/>
              <a:t>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its</a:t>
            </a:r>
            <a:r>
              <a:rPr lang="hr-HR" dirty="0"/>
              <a:t> </a:t>
            </a:r>
            <a:r>
              <a:rPr lang="hr-HR" dirty="0" err="1"/>
              <a:t>complications</a:t>
            </a:r>
            <a:r>
              <a:rPr lang="hr-HR" dirty="0"/>
              <a:t>.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activities</a:t>
            </a:r>
            <a:r>
              <a:rPr lang="hr-HR" dirty="0"/>
              <a:t> are </a:t>
            </a:r>
            <a:r>
              <a:rPr lang="hr-HR" dirty="0" err="1"/>
              <a:t>under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clinical</a:t>
            </a:r>
            <a:r>
              <a:rPr lang="hr-HR" dirty="0"/>
              <a:t> </a:t>
            </a:r>
            <a:r>
              <a:rPr lang="hr-HR" dirty="0" err="1"/>
              <a:t>responsibility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a PRM </a:t>
            </a:r>
            <a:r>
              <a:rPr lang="hr-HR" dirty="0" err="1"/>
              <a:t>physician</a:t>
            </a:r>
            <a:r>
              <a:rPr lang="hr-HR" dirty="0"/>
              <a:t>, </a:t>
            </a:r>
            <a:r>
              <a:rPr lang="hr-HR" dirty="0" err="1"/>
              <a:t>including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contribution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multi-professional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team</a:t>
            </a:r>
            <a:r>
              <a:rPr lang="hr-HR" dirty="0"/>
              <a:t>.</a:t>
            </a:r>
          </a:p>
          <a:p>
            <a:pPr lvl="0"/>
            <a:r>
              <a:rPr lang="hr-HR" dirty="0" err="1"/>
              <a:t>The</a:t>
            </a:r>
            <a:r>
              <a:rPr lang="hr-HR" dirty="0"/>
              <a:t> role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PRM </a:t>
            </a:r>
            <a:r>
              <a:rPr lang="hr-HR" dirty="0" err="1"/>
              <a:t>physician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acute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to </a:t>
            </a:r>
            <a:r>
              <a:rPr lang="hr-HR" dirty="0" err="1"/>
              <a:t>assess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monitor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 status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patients</a:t>
            </a:r>
            <a:r>
              <a:rPr lang="hr-HR" dirty="0"/>
              <a:t>, </a:t>
            </a:r>
            <a:r>
              <a:rPr lang="hr-HR" dirty="0" err="1"/>
              <a:t>applying</a:t>
            </a:r>
            <a:r>
              <a:rPr lang="hr-HR" dirty="0"/>
              <a:t> </a:t>
            </a:r>
            <a:r>
              <a:rPr lang="hr-HR" dirty="0" err="1"/>
              <a:t>pharmaceutical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physical</a:t>
            </a:r>
            <a:r>
              <a:rPr lang="hr-HR" dirty="0"/>
              <a:t>  </a:t>
            </a:r>
            <a:r>
              <a:rPr lang="hr-HR" dirty="0" err="1"/>
              <a:t>treatments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coordinating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multi-professional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team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close</a:t>
            </a:r>
            <a:r>
              <a:rPr lang="hr-HR" dirty="0"/>
              <a:t> </a:t>
            </a:r>
            <a:r>
              <a:rPr lang="hr-HR" dirty="0" err="1"/>
              <a:t>collaboration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other</a:t>
            </a:r>
            <a:r>
              <a:rPr lang="hr-HR" dirty="0"/>
              <a:t> </a:t>
            </a:r>
            <a:r>
              <a:rPr lang="hr-HR" dirty="0" err="1"/>
              <a:t>medical</a:t>
            </a:r>
            <a:r>
              <a:rPr lang="hr-HR" dirty="0"/>
              <a:t> </a:t>
            </a:r>
            <a:r>
              <a:rPr lang="hr-HR" dirty="0" err="1"/>
              <a:t>specialists</a:t>
            </a:r>
            <a:r>
              <a:rPr lang="hr-HR" dirty="0"/>
              <a:t>.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44010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962025"/>
            <a:ext cx="10515600" cy="494716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dirty="0" err="1"/>
              <a:t>Acute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can</a:t>
            </a:r>
            <a:r>
              <a:rPr lang="hr-HR" dirty="0"/>
              <a:t>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delivered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several</a:t>
            </a:r>
            <a:r>
              <a:rPr lang="hr-HR" dirty="0"/>
              <a:t> </a:t>
            </a:r>
            <a:r>
              <a:rPr lang="hr-HR" dirty="0" err="1"/>
              <a:t>ways</a:t>
            </a:r>
            <a:r>
              <a:rPr lang="hr-HR" dirty="0"/>
              <a:t>: </a:t>
            </a:r>
          </a:p>
          <a:p>
            <a:pPr lvl="0"/>
            <a:r>
              <a:rPr lang="hr-HR" dirty="0"/>
              <a:t>transfer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patients</a:t>
            </a:r>
            <a:r>
              <a:rPr lang="hr-HR" dirty="0"/>
              <a:t> to PRM </a:t>
            </a:r>
            <a:r>
              <a:rPr lang="hr-HR" dirty="0" err="1"/>
              <a:t>beds</a:t>
            </a:r>
            <a:r>
              <a:rPr lang="hr-HR" dirty="0"/>
              <a:t> </a:t>
            </a:r>
            <a:r>
              <a:rPr lang="hr-HR" dirty="0" err="1"/>
              <a:t>or</a:t>
            </a:r>
            <a:r>
              <a:rPr lang="hr-HR" dirty="0"/>
              <a:t> to a PRM </a:t>
            </a:r>
            <a:r>
              <a:rPr lang="hr-HR" dirty="0" err="1"/>
              <a:t>unit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acute</a:t>
            </a:r>
            <a:r>
              <a:rPr lang="hr-HR" dirty="0"/>
              <a:t> </a:t>
            </a:r>
            <a:r>
              <a:rPr lang="hr-HR" dirty="0" err="1"/>
              <a:t>hospital</a:t>
            </a:r>
            <a:endParaRPr lang="hr-HR" dirty="0"/>
          </a:p>
          <a:p>
            <a:pPr lvl="0"/>
            <a:r>
              <a:rPr lang="hr-HR" dirty="0"/>
              <a:t>PRM </a:t>
            </a:r>
            <a:r>
              <a:rPr lang="hr-HR" dirty="0" err="1"/>
              <a:t>department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mobile</a:t>
            </a:r>
            <a:r>
              <a:rPr lang="hr-HR" dirty="0"/>
              <a:t> </a:t>
            </a:r>
            <a:r>
              <a:rPr lang="hr-HR" dirty="0" err="1"/>
              <a:t>visiting</a:t>
            </a:r>
            <a:r>
              <a:rPr lang="hr-HR" dirty="0"/>
              <a:t> PRM </a:t>
            </a:r>
            <a:r>
              <a:rPr lang="hr-HR" dirty="0" err="1"/>
              <a:t>teams</a:t>
            </a:r>
            <a:r>
              <a:rPr lang="hr-HR" dirty="0"/>
              <a:t> </a:t>
            </a:r>
            <a:r>
              <a:rPr lang="hr-HR" dirty="0" err="1"/>
              <a:t>under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responsibility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PRM </a:t>
            </a:r>
            <a:r>
              <a:rPr lang="hr-HR" dirty="0" err="1"/>
              <a:t>physician</a:t>
            </a:r>
            <a:r>
              <a:rPr lang="hr-HR" dirty="0"/>
              <a:t> </a:t>
            </a:r>
            <a:r>
              <a:rPr lang="hr-HR" dirty="0" err="1"/>
              <a:t>while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patient</a:t>
            </a:r>
            <a:r>
              <a:rPr lang="hr-HR" dirty="0"/>
              <a:t> </a:t>
            </a:r>
            <a:r>
              <a:rPr lang="hr-HR" dirty="0" err="1"/>
              <a:t>remains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referring</a:t>
            </a:r>
            <a:r>
              <a:rPr lang="hr-HR" dirty="0"/>
              <a:t> </a:t>
            </a:r>
            <a:r>
              <a:rPr lang="hr-HR" dirty="0" err="1"/>
              <a:t>specialist’s</a:t>
            </a:r>
            <a:r>
              <a:rPr lang="hr-HR" dirty="0"/>
              <a:t> bed</a:t>
            </a:r>
          </a:p>
          <a:p>
            <a:pPr lvl="0"/>
            <a:r>
              <a:rPr lang="hr-HR" dirty="0" err="1"/>
              <a:t>mobile</a:t>
            </a:r>
            <a:r>
              <a:rPr lang="hr-HR" dirty="0"/>
              <a:t> </a:t>
            </a:r>
            <a:r>
              <a:rPr lang="hr-HR" dirty="0" err="1"/>
              <a:t>visiting</a:t>
            </a:r>
            <a:r>
              <a:rPr lang="hr-HR" dirty="0"/>
              <a:t> PRM </a:t>
            </a:r>
            <a:r>
              <a:rPr lang="hr-HR" dirty="0" err="1"/>
              <a:t>team</a:t>
            </a:r>
            <a:r>
              <a:rPr lang="hr-HR" dirty="0"/>
              <a:t> </a:t>
            </a:r>
            <a:r>
              <a:rPr lang="hr-HR" dirty="0" err="1"/>
              <a:t>under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responsibility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a PRM </a:t>
            </a:r>
            <a:r>
              <a:rPr lang="hr-HR" dirty="0" err="1"/>
              <a:t>physician</a:t>
            </a:r>
            <a:r>
              <a:rPr lang="hr-HR" dirty="0"/>
              <a:t>, </a:t>
            </a:r>
            <a:r>
              <a:rPr lang="hr-HR" dirty="0" err="1"/>
              <a:t>while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patient</a:t>
            </a:r>
            <a:r>
              <a:rPr lang="hr-HR" dirty="0"/>
              <a:t> </a:t>
            </a:r>
            <a:r>
              <a:rPr lang="hr-HR" dirty="0" err="1"/>
              <a:t>remains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referring</a:t>
            </a:r>
            <a:r>
              <a:rPr lang="hr-HR" dirty="0"/>
              <a:t> </a:t>
            </a:r>
            <a:r>
              <a:rPr lang="hr-HR" dirty="0" err="1"/>
              <a:t>specialist’s</a:t>
            </a:r>
            <a:r>
              <a:rPr lang="hr-HR" dirty="0"/>
              <a:t> bed</a:t>
            </a:r>
          </a:p>
          <a:p>
            <a:pPr lvl="0"/>
            <a:r>
              <a:rPr lang="hr-HR" dirty="0" err="1"/>
              <a:t>daily</a:t>
            </a:r>
            <a:r>
              <a:rPr lang="hr-HR" dirty="0"/>
              <a:t> </a:t>
            </a:r>
            <a:r>
              <a:rPr lang="hr-HR" dirty="0" err="1"/>
              <a:t>visits</a:t>
            </a:r>
            <a:r>
              <a:rPr lang="hr-HR" dirty="0"/>
              <a:t> to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acute</a:t>
            </a:r>
            <a:r>
              <a:rPr lang="hr-HR" dirty="0"/>
              <a:t> </a:t>
            </a:r>
            <a:r>
              <a:rPr lang="hr-HR" dirty="0" err="1"/>
              <a:t>wards</a:t>
            </a:r>
            <a:r>
              <a:rPr lang="hr-HR" dirty="0"/>
              <a:t> </a:t>
            </a:r>
            <a:r>
              <a:rPr lang="hr-HR" dirty="0" err="1"/>
              <a:t>by</a:t>
            </a:r>
            <a:r>
              <a:rPr lang="hr-HR" dirty="0"/>
              <a:t> PRM </a:t>
            </a:r>
            <a:r>
              <a:rPr lang="hr-HR" dirty="0" err="1"/>
              <a:t>physicians</a:t>
            </a:r>
            <a:r>
              <a:rPr lang="hr-HR" dirty="0"/>
              <a:t> </a:t>
            </a:r>
            <a:r>
              <a:rPr lang="hr-HR" dirty="0" err="1"/>
              <a:t>from</a:t>
            </a:r>
            <a:r>
              <a:rPr lang="hr-HR" dirty="0"/>
              <a:t> a </a:t>
            </a:r>
            <a:r>
              <a:rPr lang="hr-HR" dirty="0" err="1"/>
              <a:t>standalone</a:t>
            </a:r>
            <a:r>
              <a:rPr lang="hr-HR" dirty="0"/>
              <a:t> PRM </a:t>
            </a:r>
            <a:r>
              <a:rPr lang="hr-HR" dirty="0" err="1"/>
              <a:t>facility</a:t>
            </a:r>
            <a:endParaRPr lang="hr-HR" dirty="0"/>
          </a:p>
          <a:p>
            <a:pPr lvl="0"/>
            <a:r>
              <a:rPr lang="hr-HR" dirty="0" err="1"/>
              <a:t>acute</a:t>
            </a:r>
            <a:r>
              <a:rPr lang="hr-HR" dirty="0"/>
              <a:t> </a:t>
            </a:r>
            <a:r>
              <a:rPr lang="hr-HR" dirty="0" err="1"/>
              <a:t>facilities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PRM </a:t>
            </a:r>
            <a:r>
              <a:rPr lang="hr-HR" dirty="0" err="1"/>
              <a:t>centers</a:t>
            </a:r>
            <a:r>
              <a:rPr lang="hr-HR" dirty="0"/>
              <a:t>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hospitals</a:t>
            </a:r>
            <a:r>
              <a:rPr lang="hr-HR" dirty="0"/>
              <a:t> </a:t>
            </a:r>
            <a:r>
              <a:rPr lang="hr-HR" dirty="0" err="1"/>
              <a:t>able</a:t>
            </a:r>
            <a:r>
              <a:rPr lang="hr-HR" dirty="0"/>
              <a:t> to </a:t>
            </a:r>
            <a:r>
              <a:rPr lang="hr-HR" dirty="0" err="1"/>
              <a:t>treat</a:t>
            </a:r>
            <a:r>
              <a:rPr lang="hr-HR" dirty="0"/>
              <a:t> </a:t>
            </a:r>
            <a:r>
              <a:rPr lang="hr-HR" dirty="0" err="1"/>
              <a:t>patients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persisting</a:t>
            </a:r>
            <a:r>
              <a:rPr lang="hr-HR" dirty="0"/>
              <a:t> </a:t>
            </a:r>
            <a:r>
              <a:rPr lang="hr-HR" dirty="0" err="1"/>
              <a:t>acute</a:t>
            </a:r>
            <a:r>
              <a:rPr lang="hr-HR" dirty="0"/>
              <a:t> </a:t>
            </a:r>
            <a:r>
              <a:rPr lang="hr-HR" dirty="0" err="1"/>
              <a:t>medical</a:t>
            </a:r>
            <a:r>
              <a:rPr lang="hr-HR" dirty="0"/>
              <a:t> </a:t>
            </a:r>
            <a:r>
              <a:rPr lang="hr-HR" dirty="0" err="1"/>
              <a:t>treatment</a:t>
            </a:r>
            <a:endParaRPr lang="hr-HR" dirty="0"/>
          </a:p>
          <a:p>
            <a:pPr lvl="0"/>
            <a:r>
              <a:rPr lang="hr-HR" dirty="0" err="1"/>
              <a:t>university</a:t>
            </a:r>
            <a:r>
              <a:rPr lang="hr-HR" dirty="0"/>
              <a:t> </a:t>
            </a:r>
            <a:r>
              <a:rPr lang="hr-HR" dirty="0" err="1"/>
              <a:t>hospitals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larger</a:t>
            </a:r>
            <a:r>
              <a:rPr lang="hr-HR" dirty="0"/>
              <a:t> </a:t>
            </a:r>
            <a:r>
              <a:rPr lang="hr-HR" dirty="0" err="1"/>
              <a:t>acute</a:t>
            </a:r>
            <a:r>
              <a:rPr lang="hr-HR" dirty="0"/>
              <a:t> </a:t>
            </a:r>
            <a:r>
              <a:rPr lang="hr-HR" dirty="0" err="1"/>
              <a:t>hospitals</a:t>
            </a:r>
            <a:r>
              <a:rPr lang="hr-HR" dirty="0"/>
              <a:t>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480538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314450"/>
            <a:ext cx="10515600" cy="4594737"/>
          </a:xfrm>
        </p:spPr>
        <p:txBody>
          <a:bodyPr/>
          <a:lstStyle/>
          <a:p>
            <a:pPr lvl="0"/>
            <a:r>
              <a:rPr lang="hr-HR" dirty="0" err="1"/>
              <a:t>Acute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early</a:t>
            </a:r>
            <a:r>
              <a:rPr lang="hr-HR" dirty="0"/>
              <a:t> </a:t>
            </a:r>
            <a:r>
              <a:rPr lang="hr-HR" dirty="0" err="1"/>
              <a:t>acute</a:t>
            </a:r>
            <a:r>
              <a:rPr lang="hr-HR" dirty="0"/>
              <a:t> </a:t>
            </a:r>
            <a:r>
              <a:rPr lang="hr-HR" dirty="0" err="1"/>
              <a:t>setting</a:t>
            </a:r>
            <a:r>
              <a:rPr lang="hr-HR" dirty="0"/>
              <a:t> PRM </a:t>
            </a:r>
            <a:r>
              <a:rPr lang="hr-HR" dirty="0" err="1"/>
              <a:t>programs</a:t>
            </a:r>
            <a:r>
              <a:rPr lang="hr-HR" dirty="0"/>
              <a:t> </a:t>
            </a:r>
            <a:r>
              <a:rPr lang="hr-HR" dirty="0" err="1"/>
              <a:t>accelerate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rate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recovery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independence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result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an</a:t>
            </a:r>
            <a:r>
              <a:rPr lang="hr-HR" dirty="0"/>
              <a:t> </a:t>
            </a:r>
            <a:r>
              <a:rPr lang="hr-HR" dirty="0" err="1"/>
              <a:t>earlier</a:t>
            </a:r>
            <a:r>
              <a:rPr lang="hr-HR" dirty="0"/>
              <a:t> </a:t>
            </a:r>
            <a:r>
              <a:rPr lang="hr-HR" dirty="0" err="1"/>
              <a:t>discharge</a:t>
            </a:r>
            <a:r>
              <a:rPr lang="hr-HR" dirty="0"/>
              <a:t>, </a:t>
            </a:r>
            <a:r>
              <a:rPr lang="hr-HR" dirty="0" err="1"/>
              <a:t>reduce</a:t>
            </a:r>
            <a:r>
              <a:rPr lang="hr-HR" dirty="0"/>
              <a:t> </a:t>
            </a:r>
            <a:r>
              <a:rPr lang="hr-HR" dirty="0" err="1"/>
              <a:t>complications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pain</a:t>
            </a:r>
            <a:r>
              <a:rPr lang="hr-HR" dirty="0"/>
              <a:t>, </a:t>
            </a:r>
            <a:r>
              <a:rPr lang="hr-HR" dirty="0" err="1"/>
              <a:t>optimize</a:t>
            </a:r>
            <a:r>
              <a:rPr lang="hr-HR" dirty="0"/>
              <a:t> </a:t>
            </a:r>
            <a:r>
              <a:rPr lang="hr-HR" dirty="0" err="1"/>
              <a:t>functioning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improve</a:t>
            </a:r>
            <a:r>
              <a:rPr lang="hr-HR" dirty="0"/>
              <a:t> </a:t>
            </a:r>
            <a:r>
              <a:rPr lang="hr-HR" dirty="0" err="1"/>
              <a:t>chances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living</a:t>
            </a:r>
            <a:r>
              <a:rPr lang="hr-HR" dirty="0"/>
              <a:t> </a:t>
            </a:r>
            <a:r>
              <a:rPr lang="hr-HR" dirty="0" err="1"/>
              <a:t>independently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returning</a:t>
            </a:r>
            <a:r>
              <a:rPr lang="hr-HR" dirty="0"/>
              <a:t> to </a:t>
            </a:r>
            <a:r>
              <a:rPr lang="hr-HR" dirty="0" err="1"/>
              <a:t>work</a:t>
            </a:r>
            <a:r>
              <a:rPr lang="hr-HR" dirty="0"/>
              <a:t>.</a:t>
            </a:r>
          </a:p>
          <a:p>
            <a:pPr lvl="0"/>
            <a:r>
              <a:rPr lang="hr-HR" dirty="0" err="1"/>
              <a:t>Cost</a:t>
            </a:r>
            <a:r>
              <a:rPr lang="hr-HR" dirty="0"/>
              <a:t> </a:t>
            </a:r>
            <a:r>
              <a:rPr lang="hr-HR" dirty="0" err="1"/>
              <a:t>savings</a:t>
            </a:r>
            <a:r>
              <a:rPr lang="hr-HR" dirty="0"/>
              <a:t>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neutral</a:t>
            </a:r>
            <a:r>
              <a:rPr lang="hr-HR" dirty="0"/>
              <a:t> </a:t>
            </a:r>
            <a:r>
              <a:rPr lang="hr-HR" dirty="0" err="1"/>
              <a:t>cost</a:t>
            </a:r>
            <a:r>
              <a:rPr lang="hr-HR" dirty="0"/>
              <a:t> </a:t>
            </a:r>
            <a:r>
              <a:rPr lang="hr-HR" dirty="0" err="1"/>
              <a:t>may</a:t>
            </a:r>
            <a:r>
              <a:rPr lang="hr-HR" dirty="0"/>
              <a:t>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attained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early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programs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ICU.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72748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PRM </a:t>
            </a:r>
            <a:r>
              <a:rPr lang="hr-HR" dirty="0" err="1"/>
              <a:t>in</a:t>
            </a:r>
            <a:r>
              <a:rPr lang="hr-HR" dirty="0"/>
              <a:t> post-</a:t>
            </a:r>
            <a:r>
              <a:rPr lang="hr-HR" dirty="0" err="1"/>
              <a:t>acute</a:t>
            </a:r>
            <a:r>
              <a:rPr lang="hr-HR" dirty="0"/>
              <a:t> </a:t>
            </a:r>
            <a:r>
              <a:rPr lang="hr-HR" dirty="0" err="1"/>
              <a:t>settings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507524"/>
            <a:ext cx="10515600" cy="4401663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hr-HR" dirty="0"/>
              <a:t>Post-</a:t>
            </a:r>
            <a:r>
              <a:rPr lang="hr-HR" dirty="0" err="1"/>
              <a:t>acute</a:t>
            </a:r>
            <a:r>
              <a:rPr lang="hr-HR" dirty="0"/>
              <a:t> PRM </a:t>
            </a:r>
            <a:r>
              <a:rPr lang="hr-HR" dirty="0" err="1"/>
              <a:t>service</a:t>
            </a:r>
            <a:r>
              <a:rPr lang="hr-HR" dirty="0"/>
              <a:t> - </a:t>
            </a:r>
            <a:r>
              <a:rPr lang="hr-HR" dirty="0" err="1"/>
              <a:t>this</a:t>
            </a:r>
            <a:r>
              <a:rPr lang="hr-HR" dirty="0"/>
              <a:t> </a:t>
            </a:r>
            <a:r>
              <a:rPr lang="hr-HR" dirty="0" err="1"/>
              <a:t>can</a:t>
            </a:r>
            <a:r>
              <a:rPr lang="hr-HR" dirty="0"/>
              <a:t>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an</a:t>
            </a:r>
            <a:r>
              <a:rPr lang="hr-HR" dirty="0"/>
              <a:t> </a:t>
            </a:r>
            <a:r>
              <a:rPr lang="hr-HR" dirty="0" err="1"/>
              <a:t>inpatient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facility</a:t>
            </a:r>
            <a:r>
              <a:rPr lang="hr-HR" dirty="0"/>
              <a:t>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an</a:t>
            </a:r>
            <a:r>
              <a:rPr lang="hr-HR" dirty="0"/>
              <a:t> </a:t>
            </a:r>
            <a:r>
              <a:rPr lang="hr-HR" dirty="0" err="1"/>
              <a:t>ambulatory</a:t>
            </a:r>
            <a:r>
              <a:rPr lang="hr-HR" dirty="0"/>
              <a:t> </a:t>
            </a:r>
            <a:r>
              <a:rPr lang="hr-HR" dirty="0" err="1"/>
              <a:t>facility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PRM </a:t>
            </a:r>
            <a:r>
              <a:rPr lang="hr-HR" dirty="0" err="1"/>
              <a:t>departments</a:t>
            </a:r>
            <a:r>
              <a:rPr lang="hr-HR" dirty="0"/>
              <a:t>, </a:t>
            </a:r>
            <a:r>
              <a:rPr lang="hr-HR" dirty="0" err="1"/>
              <a:t>with</a:t>
            </a:r>
            <a:r>
              <a:rPr lang="hr-HR" dirty="0"/>
              <a:t> program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goal-oriented</a:t>
            </a:r>
            <a:r>
              <a:rPr lang="hr-HR" dirty="0"/>
              <a:t> </a:t>
            </a:r>
            <a:r>
              <a:rPr lang="hr-HR" dirty="0" err="1"/>
              <a:t>multi-professional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under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responsibility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a PRM </a:t>
            </a:r>
            <a:r>
              <a:rPr lang="hr-HR" dirty="0" err="1"/>
              <a:t>physician</a:t>
            </a:r>
            <a:r>
              <a:rPr lang="hr-HR" dirty="0"/>
              <a:t>.</a:t>
            </a:r>
          </a:p>
          <a:p>
            <a:pPr lvl="0"/>
            <a:r>
              <a:rPr lang="hr-HR" dirty="0" err="1"/>
              <a:t>After</a:t>
            </a:r>
            <a:r>
              <a:rPr lang="hr-HR" dirty="0"/>
              <a:t> </a:t>
            </a:r>
            <a:r>
              <a:rPr lang="hr-HR" dirty="0" err="1"/>
              <a:t>triage</a:t>
            </a:r>
            <a:r>
              <a:rPr lang="hr-HR" dirty="0"/>
              <a:t>, a </a:t>
            </a:r>
            <a:r>
              <a:rPr lang="hr-HR" dirty="0" err="1"/>
              <a:t>rehabilitation</a:t>
            </a:r>
            <a:r>
              <a:rPr lang="hr-HR" dirty="0"/>
              <a:t> program </a:t>
            </a:r>
            <a:r>
              <a:rPr lang="hr-HR" dirty="0" err="1"/>
              <a:t>will</a:t>
            </a:r>
            <a:r>
              <a:rPr lang="hr-HR" dirty="0"/>
              <a:t>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defined</a:t>
            </a:r>
            <a:r>
              <a:rPr lang="hr-HR" dirty="0"/>
              <a:t>, </a:t>
            </a:r>
            <a:r>
              <a:rPr lang="hr-HR" dirty="0" err="1"/>
              <a:t>based</a:t>
            </a:r>
            <a:r>
              <a:rPr lang="hr-HR" dirty="0"/>
              <a:t> on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assessment</a:t>
            </a:r>
            <a:r>
              <a:rPr lang="hr-HR" dirty="0"/>
              <a:t>,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then</a:t>
            </a:r>
            <a:r>
              <a:rPr lang="hr-HR" dirty="0"/>
              <a:t> </a:t>
            </a:r>
            <a:r>
              <a:rPr lang="hr-HR" dirty="0" err="1"/>
              <a:t>interventions</a:t>
            </a:r>
            <a:r>
              <a:rPr lang="hr-HR" dirty="0"/>
              <a:t> are </a:t>
            </a:r>
            <a:r>
              <a:rPr lang="hr-HR" dirty="0" err="1"/>
              <a:t>being</a:t>
            </a:r>
            <a:r>
              <a:rPr lang="hr-HR" dirty="0"/>
              <a:t> </a:t>
            </a:r>
            <a:r>
              <a:rPr lang="hr-HR" dirty="0" err="1"/>
              <a:t>delivered</a:t>
            </a:r>
            <a:r>
              <a:rPr lang="hr-HR" dirty="0"/>
              <a:t>. </a:t>
            </a:r>
          </a:p>
          <a:p>
            <a:pPr lvl="0"/>
            <a:r>
              <a:rPr lang="hr-HR" dirty="0" err="1"/>
              <a:t>Evaluation</a:t>
            </a:r>
            <a:r>
              <a:rPr lang="hr-HR" dirty="0"/>
              <a:t> </a:t>
            </a:r>
            <a:r>
              <a:rPr lang="hr-HR" dirty="0" err="1"/>
              <a:t>needs</a:t>
            </a:r>
            <a:r>
              <a:rPr lang="hr-HR" dirty="0"/>
              <a:t> to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performed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order</a:t>
            </a:r>
            <a:r>
              <a:rPr lang="hr-HR" dirty="0"/>
              <a:t> to </a:t>
            </a:r>
            <a:r>
              <a:rPr lang="hr-HR" dirty="0" err="1"/>
              <a:t>define</a:t>
            </a:r>
            <a:r>
              <a:rPr lang="hr-HR" dirty="0"/>
              <a:t> </a:t>
            </a:r>
            <a:r>
              <a:rPr lang="hr-HR" dirty="0" err="1"/>
              <a:t>new</a:t>
            </a:r>
            <a:r>
              <a:rPr lang="hr-HR" dirty="0"/>
              <a:t> </a:t>
            </a:r>
            <a:r>
              <a:rPr lang="hr-HR" dirty="0" err="1"/>
              <a:t>targets</a:t>
            </a:r>
            <a:r>
              <a:rPr lang="hr-HR" dirty="0"/>
              <a:t>, to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achieved</a:t>
            </a:r>
            <a:r>
              <a:rPr lang="hr-HR" dirty="0"/>
              <a:t> </a:t>
            </a:r>
            <a:r>
              <a:rPr lang="hr-HR" dirty="0" err="1"/>
              <a:t>either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same </a:t>
            </a:r>
            <a:r>
              <a:rPr lang="hr-HR" dirty="0" err="1"/>
              <a:t>service</a:t>
            </a:r>
            <a:r>
              <a:rPr lang="hr-HR" dirty="0"/>
              <a:t>, </a:t>
            </a:r>
            <a:r>
              <a:rPr lang="hr-HR" dirty="0" err="1"/>
              <a:t>or</a:t>
            </a:r>
            <a:r>
              <a:rPr lang="hr-HR" dirty="0"/>
              <a:t> at </a:t>
            </a:r>
            <a:r>
              <a:rPr lang="hr-HR" dirty="0" err="1"/>
              <a:t>another</a:t>
            </a:r>
            <a:r>
              <a:rPr lang="hr-HR" dirty="0"/>
              <a:t> </a:t>
            </a:r>
            <a:r>
              <a:rPr lang="hr-HR" dirty="0" err="1"/>
              <a:t>level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care </a:t>
            </a:r>
            <a:r>
              <a:rPr lang="hr-HR" dirty="0" err="1"/>
              <a:t>if</a:t>
            </a:r>
            <a:r>
              <a:rPr lang="hr-HR" dirty="0"/>
              <a:t> </a:t>
            </a:r>
            <a:r>
              <a:rPr lang="hr-HR" dirty="0" err="1"/>
              <a:t>appropriate</a:t>
            </a:r>
            <a:r>
              <a:rPr lang="hr-HR" dirty="0"/>
              <a:t>. </a:t>
            </a:r>
          </a:p>
          <a:p>
            <a:pPr lvl="0"/>
            <a:r>
              <a:rPr lang="hr-HR" dirty="0" err="1"/>
              <a:t>Patients</a:t>
            </a:r>
            <a:r>
              <a:rPr lang="hr-HR" dirty="0"/>
              <a:t> </a:t>
            </a:r>
            <a:r>
              <a:rPr lang="hr-HR" dirty="0" err="1"/>
              <a:t>can</a:t>
            </a:r>
            <a:r>
              <a:rPr lang="hr-HR" dirty="0"/>
              <a:t>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admitted</a:t>
            </a:r>
            <a:r>
              <a:rPr lang="hr-HR" dirty="0"/>
              <a:t> to a post-</a:t>
            </a:r>
            <a:r>
              <a:rPr lang="hr-HR" dirty="0" err="1"/>
              <a:t>acute</a:t>
            </a:r>
            <a:r>
              <a:rPr lang="hr-HR" dirty="0"/>
              <a:t> care </a:t>
            </a:r>
            <a:r>
              <a:rPr lang="hr-HR" dirty="0" err="1"/>
              <a:t>setting</a:t>
            </a:r>
            <a:r>
              <a:rPr lang="hr-HR" dirty="0"/>
              <a:t> </a:t>
            </a:r>
            <a:r>
              <a:rPr lang="hr-HR" dirty="0" err="1"/>
              <a:t>when</a:t>
            </a:r>
            <a:r>
              <a:rPr lang="hr-HR" dirty="0"/>
              <a:t>: 1) </a:t>
            </a:r>
            <a:r>
              <a:rPr lang="hr-HR" dirty="0" err="1"/>
              <a:t>medically</a:t>
            </a:r>
            <a:r>
              <a:rPr lang="hr-HR" dirty="0"/>
              <a:t> </a:t>
            </a:r>
            <a:r>
              <a:rPr lang="hr-HR" dirty="0" err="1"/>
              <a:t>sufficiently</a:t>
            </a:r>
            <a:r>
              <a:rPr lang="hr-HR" dirty="0"/>
              <a:t> </a:t>
            </a:r>
            <a:r>
              <a:rPr lang="hr-HR" dirty="0" err="1"/>
              <a:t>stable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fit to </a:t>
            </a:r>
            <a:r>
              <a:rPr lang="hr-HR" dirty="0" err="1"/>
              <a:t>actively</a:t>
            </a:r>
            <a:r>
              <a:rPr lang="hr-HR" dirty="0"/>
              <a:t> </a:t>
            </a:r>
            <a:r>
              <a:rPr lang="hr-HR" dirty="0" err="1"/>
              <a:t>participate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a PRM program; 2) </a:t>
            </a:r>
            <a:r>
              <a:rPr lang="hr-HR" dirty="0" err="1"/>
              <a:t>they</a:t>
            </a:r>
            <a:r>
              <a:rPr lang="hr-HR" dirty="0"/>
              <a:t> </a:t>
            </a:r>
            <a:r>
              <a:rPr lang="hr-HR" dirty="0" err="1"/>
              <a:t>can</a:t>
            </a:r>
            <a:r>
              <a:rPr lang="hr-HR" dirty="0"/>
              <a:t> </a:t>
            </a:r>
            <a:r>
              <a:rPr lang="hr-HR" dirty="0" err="1"/>
              <a:t>benefit</a:t>
            </a:r>
            <a:r>
              <a:rPr lang="hr-HR" dirty="0"/>
              <a:t> </a:t>
            </a:r>
            <a:r>
              <a:rPr lang="hr-HR" dirty="0" err="1"/>
              <a:t>from</a:t>
            </a:r>
            <a:r>
              <a:rPr lang="hr-HR" dirty="0"/>
              <a:t> a multiprofessional </a:t>
            </a:r>
            <a:r>
              <a:rPr lang="hr-HR" dirty="0" err="1"/>
              <a:t>approach</a:t>
            </a:r>
            <a:r>
              <a:rPr lang="hr-HR" dirty="0"/>
              <a:t>; 3) </a:t>
            </a:r>
            <a:r>
              <a:rPr lang="hr-HR" dirty="0" err="1"/>
              <a:t>defined</a:t>
            </a:r>
            <a:r>
              <a:rPr lang="hr-HR" dirty="0"/>
              <a:t> </a:t>
            </a:r>
            <a:r>
              <a:rPr lang="hr-HR" dirty="0" err="1"/>
              <a:t>goals</a:t>
            </a:r>
            <a:r>
              <a:rPr lang="hr-HR" dirty="0"/>
              <a:t>, </a:t>
            </a:r>
            <a:r>
              <a:rPr lang="hr-HR" dirty="0" err="1"/>
              <a:t>motivation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enough</a:t>
            </a:r>
            <a:r>
              <a:rPr lang="hr-HR" dirty="0"/>
              <a:t> </a:t>
            </a:r>
            <a:r>
              <a:rPr lang="hr-HR" dirty="0" err="1"/>
              <a:t>learning</a:t>
            </a:r>
            <a:r>
              <a:rPr lang="hr-HR" dirty="0"/>
              <a:t> </a:t>
            </a:r>
            <a:r>
              <a:rPr lang="hr-HR" dirty="0" err="1"/>
              <a:t>potential</a:t>
            </a:r>
            <a:r>
              <a:rPr lang="hr-HR" dirty="0"/>
              <a:t> are </a:t>
            </a:r>
            <a:r>
              <a:rPr lang="hr-HR" dirty="0" err="1"/>
              <a:t>present</a:t>
            </a:r>
            <a:r>
              <a:rPr lang="hr-HR" dirty="0"/>
              <a:t>. </a:t>
            </a:r>
          </a:p>
          <a:p>
            <a:pPr lvl="0"/>
            <a:r>
              <a:rPr lang="hr-HR" dirty="0"/>
              <a:t>In post-</a:t>
            </a:r>
            <a:r>
              <a:rPr lang="hr-HR" dirty="0" err="1"/>
              <a:t>acute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services</a:t>
            </a:r>
            <a:r>
              <a:rPr lang="hr-HR" dirty="0"/>
              <a:t>, PRM </a:t>
            </a:r>
            <a:r>
              <a:rPr lang="hr-HR" dirty="0" err="1"/>
              <a:t>physician</a:t>
            </a:r>
            <a:r>
              <a:rPr lang="hr-HR" dirty="0"/>
              <a:t> </a:t>
            </a:r>
            <a:r>
              <a:rPr lang="hr-HR" dirty="0" err="1"/>
              <a:t>will</a:t>
            </a:r>
            <a:r>
              <a:rPr lang="hr-HR" dirty="0"/>
              <a:t> take care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comprehensive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process</a:t>
            </a:r>
            <a:r>
              <a:rPr lang="hr-HR" dirty="0"/>
              <a:t>: </a:t>
            </a:r>
            <a:r>
              <a:rPr lang="hr-HR" dirty="0" err="1"/>
              <a:t>continuing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treatment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underlying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 </a:t>
            </a:r>
            <a:r>
              <a:rPr lang="hr-HR" dirty="0" err="1"/>
              <a:t>condition</a:t>
            </a:r>
            <a:r>
              <a:rPr lang="hr-HR" dirty="0"/>
              <a:t>, </a:t>
            </a:r>
            <a:r>
              <a:rPr lang="hr-HR" dirty="0" err="1"/>
              <a:t>training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body</a:t>
            </a:r>
            <a:r>
              <a:rPr lang="hr-HR" dirty="0"/>
              <a:t> </a:t>
            </a:r>
            <a:r>
              <a:rPr lang="hr-HR" dirty="0" err="1"/>
              <a:t>functions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activities</a:t>
            </a:r>
            <a:r>
              <a:rPr lang="hr-HR" dirty="0"/>
              <a:t>, to plan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prepare</a:t>
            </a:r>
            <a:r>
              <a:rPr lang="hr-HR" dirty="0"/>
              <a:t> for </a:t>
            </a:r>
            <a:r>
              <a:rPr lang="hr-HR" dirty="0" err="1"/>
              <a:t>reintegration</a:t>
            </a:r>
            <a:r>
              <a:rPr lang="hr-HR" dirty="0"/>
              <a:t> </a:t>
            </a:r>
            <a:r>
              <a:rPr lang="hr-HR" dirty="0" err="1"/>
              <a:t>into</a:t>
            </a:r>
            <a:r>
              <a:rPr lang="hr-HR" dirty="0"/>
              <a:t> </a:t>
            </a:r>
            <a:r>
              <a:rPr lang="hr-HR" dirty="0" err="1"/>
              <a:t>society</a:t>
            </a:r>
            <a:r>
              <a:rPr lang="hr-HR" dirty="0"/>
              <a:t>, </a:t>
            </a:r>
            <a:r>
              <a:rPr lang="hr-HR" dirty="0" err="1"/>
              <a:t>working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families</a:t>
            </a:r>
            <a:r>
              <a:rPr lang="hr-HR" dirty="0"/>
              <a:t>, </a:t>
            </a:r>
            <a:r>
              <a:rPr lang="hr-HR" dirty="0" err="1"/>
              <a:t>social</a:t>
            </a:r>
            <a:r>
              <a:rPr lang="hr-HR" dirty="0"/>
              <a:t> </a:t>
            </a:r>
            <a:r>
              <a:rPr lang="hr-HR" dirty="0" err="1"/>
              <a:t>services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employers</a:t>
            </a:r>
            <a:r>
              <a:rPr lang="hr-HR" dirty="0"/>
              <a:t> as </a:t>
            </a:r>
            <a:r>
              <a:rPr lang="hr-HR" dirty="0" err="1"/>
              <a:t>well</a:t>
            </a:r>
            <a:r>
              <a:rPr lang="hr-HR" dirty="0"/>
              <a:t> as </a:t>
            </a:r>
            <a:r>
              <a:rPr lang="hr-HR" dirty="0" err="1"/>
              <a:t>education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training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patient</a:t>
            </a:r>
            <a:r>
              <a:rPr lang="hr-HR" dirty="0"/>
              <a:t>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60231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448062-5295-4A59-9D0D-843E54040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 err="1"/>
              <a:t>Introduction</a:t>
            </a:r>
            <a:endParaRPr lang="it-IT" sz="40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78D67A1-9371-4DDB-BEBD-265AEAECA8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61722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hr-HR" dirty="0"/>
              <a:t>A </a:t>
            </a:r>
            <a:r>
              <a:rPr lang="hr-HR" dirty="0" err="1"/>
              <a:t>healthcare</a:t>
            </a:r>
            <a:r>
              <a:rPr lang="hr-HR" dirty="0"/>
              <a:t> system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organization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people</a:t>
            </a:r>
            <a:r>
              <a:rPr lang="hr-HR" dirty="0"/>
              <a:t>, </a:t>
            </a:r>
            <a:r>
              <a:rPr lang="hr-HR" dirty="0" err="1"/>
              <a:t>institutions</a:t>
            </a:r>
            <a:r>
              <a:rPr lang="hr-HR" dirty="0"/>
              <a:t>,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resources</a:t>
            </a:r>
            <a:r>
              <a:rPr lang="hr-HR" dirty="0"/>
              <a:t> </a:t>
            </a:r>
            <a:r>
              <a:rPr lang="hr-HR" dirty="0" err="1"/>
              <a:t>that</a:t>
            </a:r>
            <a:r>
              <a:rPr lang="hr-HR" dirty="0"/>
              <a:t> </a:t>
            </a:r>
            <a:r>
              <a:rPr lang="hr-HR" dirty="0" err="1"/>
              <a:t>deliver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 care </a:t>
            </a:r>
            <a:r>
              <a:rPr lang="hr-HR" dirty="0" err="1"/>
              <a:t>services</a:t>
            </a:r>
            <a:r>
              <a:rPr lang="hr-HR" dirty="0"/>
              <a:t> to </a:t>
            </a:r>
            <a:r>
              <a:rPr lang="hr-HR" dirty="0" err="1"/>
              <a:t>meet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 </a:t>
            </a:r>
            <a:r>
              <a:rPr lang="hr-HR" dirty="0" err="1"/>
              <a:t>needs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target</a:t>
            </a:r>
            <a:r>
              <a:rPr lang="hr-HR" dirty="0"/>
              <a:t>  </a:t>
            </a:r>
            <a:r>
              <a:rPr lang="hr-HR" dirty="0" err="1"/>
              <a:t>populations</a:t>
            </a:r>
            <a:r>
              <a:rPr lang="hr-HR" dirty="0"/>
              <a:t>. </a:t>
            </a:r>
          </a:p>
          <a:p>
            <a:pPr lvl="0"/>
            <a:r>
              <a:rPr lang="hr-HR" dirty="0" err="1"/>
              <a:t>The</a:t>
            </a:r>
            <a:r>
              <a:rPr lang="hr-HR" dirty="0"/>
              <a:t> place </a:t>
            </a:r>
            <a:r>
              <a:rPr lang="hr-HR" dirty="0" err="1"/>
              <a:t>of</a:t>
            </a:r>
            <a:r>
              <a:rPr lang="hr-HR" dirty="0"/>
              <a:t> PRM </a:t>
            </a:r>
            <a:r>
              <a:rPr lang="hr-HR" dirty="0" err="1"/>
              <a:t>relates</a:t>
            </a:r>
            <a:r>
              <a:rPr lang="hr-HR" dirty="0"/>
              <a:t> to </a:t>
            </a:r>
            <a:r>
              <a:rPr lang="hr-HR" dirty="0" err="1"/>
              <a:t>different</a:t>
            </a:r>
            <a:r>
              <a:rPr lang="hr-HR" dirty="0"/>
              <a:t> </a:t>
            </a:r>
            <a:r>
              <a:rPr lang="hr-HR" dirty="0" err="1"/>
              <a:t>aspects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phases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healthcare</a:t>
            </a:r>
            <a:r>
              <a:rPr lang="hr-HR" dirty="0"/>
              <a:t> for  </a:t>
            </a:r>
            <a:r>
              <a:rPr lang="hr-HR" dirty="0" err="1"/>
              <a:t>people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many</a:t>
            </a:r>
            <a:r>
              <a:rPr lang="hr-HR" dirty="0"/>
              <a:t> </a:t>
            </a:r>
            <a:r>
              <a:rPr lang="hr-HR" dirty="0" err="1"/>
              <a:t>different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 </a:t>
            </a:r>
            <a:r>
              <a:rPr lang="hr-HR" dirty="0" err="1"/>
              <a:t>conditions</a:t>
            </a:r>
            <a:r>
              <a:rPr lang="hr-HR" dirty="0"/>
              <a:t>. </a:t>
            </a:r>
          </a:p>
          <a:p>
            <a:pPr lvl="0"/>
            <a:r>
              <a:rPr lang="hr-HR" dirty="0" err="1"/>
              <a:t>This</a:t>
            </a:r>
            <a:r>
              <a:rPr lang="hr-HR" dirty="0"/>
              <a:t> </a:t>
            </a:r>
            <a:r>
              <a:rPr lang="hr-HR" dirty="0" err="1"/>
              <a:t>chapter</a:t>
            </a:r>
            <a:r>
              <a:rPr lang="hr-HR" dirty="0"/>
              <a:t> </a:t>
            </a:r>
            <a:r>
              <a:rPr lang="hr-HR" dirty="0" err="1"/>
              <a:t>gives</a:t>
            </a:r>
            <a:r>
              <a:rPr lang="hr-HR" dirty="0"/>
              <a:t> a global </a:t>
            </a:r>
            <a:r>
              <a:rPr lang="hr-HR" dirty="0" err="1"/>
              <a:t>overview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regard</a:t>
            </a:r>
            <a:r>
              <a:rPr lang="hr-HR" dirty="0"/>
              <a:t> to: </a:t>
            </a:r>
          </a:p>
          <a:p>
            <a:pPr lvl="1"/>
            <a:r>
              <a:rPr lang="hr-HR" dirty="0" err="1"/>
              <a:t>implementation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PRM </a:t>
            </a:r>
            <a:r>
              <a:rPr lang="hr-HR" dirty="0" err="1"/>
              <a:t>in</a:t>
            </a:r>
            <a:r>
              <a:rPr lang="hr-HR" dirty="0"/>
              <a:t> a </a:t>
            </a:r>
            <a:r>
              <a:rPr lang="hr-HR" dirty="0" err="1"/>
              <a:t>healthcare</a:t>
            </a:r>
            <a:r>
              <a:rPr lang="hr-HR" dirty="0"/>
              <a:t> system</a:t>
            </a:r>
          </a:p>
          <a:p>
            <a:pPr lvl="1"/>
            <a:r>
              <a:rPr lang="hr-HR" dirty="0" err="1"/>
              <a:t>capacity</a:t>
            </a:r>
            <a:r>
              <a:rPr lang="hr-HR" dirty="0"/>
              <a:t> </a:t>
            </a:r>
            <a:r>
              <a:rPr lang="hr-HR" dirty="0" err="1"/>
              <a:t>building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resource</a:t>
            </a:r>
            <a:r>
              <a:rPr lang="hr-HR" dirty="0"/>
              <a:t> </a:t>
            </a:r>
            <a:r>
              <a:rPr lang="hr-HR" dirty="0" err="1"/>
              <a:t>allocation</a:t>
            </a:r>
            <a:endParaRPr lang="hr-HR" dirty="0"/>
          </a:p>
          <a:p>
            <a:pPr lvl="1"/>
            <a:r>
              <a:rPr lang="hr-HR" dirty="0" err="1"/>
              <a:t>clinical</a:t>
            </a:r>
            <a:r>
              <a:rPr lang="hr-HR" dirty="0"/>
              <a:t> </a:t>
            </a:r>
            <a:r>
              <a:rPr lang="hr-HR" dirty="0" err="1"/>
              <a:t>governance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competencies</a:t>
            </a:r>
            <a:endParaRPr lang="hr-HR" dirty="0"/>
          </a:p>
          <a:p>
            <a:pPr lvl="1"/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different</a:t>
            </a:r>
            <a:r>
              <a:rPr lang="hr-HR" dirty="0"/>
              <a:t> </a:t>
            </a:r>
            <a:r>
              <a:rPr lang="hr-HR" dirty="0" err="1"/>
              <a:t>phases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PRM </a:t>
            </a:r>
            <a:r>
              <a:rPr lang="hr-HR" dirty="0" err="1"/>
              <a:t>process</a:t>
            </a:r>
            <a:endParaRPr lang="hr-HR" dirty="0"/>
          </a:p>
          <a:p>
            <a:pPr lvl="1"/>
            <a:r>
              <a:rPr lang="hr-HR" dirty="0" err="1"/>
              <a:t>disease</a:t>
            </a:r>
            <a:r>
              <a:rPr lang="hr-HR" dirty="0"/>
              <a:t> </a:t>
            </a:r>
            <a:r>
              <a:rPr lang="hr-HR" dirty="0" err="1"/>
              <a:t>prevention</a:t>
            </a:r>
            <a:r>
              <a:rPr lang="hr-HR" dirty="0"/>
              <a:t>, </a:t>
            </a:r>
            <a:r>
              <a:rPr lang="hr-HR" dirty="0" err="1"/>
              <a:t>health</a:t>
            </a:r>
            <a:r>
              <a:rPr lang="hr-HR" dirty="0"/>
              <a:t> </a:t>
            </a:r>
            <a:r>
              <a:rPr lang="hr-HR" dirty="0" err="1"/>
              <a:t>maintenance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 </a:t>
            </a:r>
            <a:r>
              <a:rPr lang="hr-HR" dirty="0" err="1"/>
              <a:t>promotion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PRM</a:t>
            </a:r>
          </a:p>
          <a:p>
            <a:pPr lvl="1"/>
            <a:r>
              <a:rPr lang="hr-HR" dirty="0" err="1"/>
              <a:t>ethics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PRM </a:t>
            </a:r>
            <a:r>
              <a:rPr lang="hr-HR" dirty="0" err="1"/>
              <a:t>services</a:t>
            </a:r>
            <a:endParaRPr lang="hr-HR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830072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/>
              <a:t>PRM </a:t>
            </a:r>
            <a:r>
              <a:rPr lang="hr-HR" sz="4000" dirty="0" err="1"/>
              <a:t>in</a:t>
            </a:r>
            <a:r>
              <a:rPr lang="hr-HR" sz="4000" dirty="0"/>
              <a:t> </a:t>
            </a:r>
            <a:r>
              <a:rPr lang="hr-HR" sz="4000" dirty="0" err="1"/>
              <a:t>long-term</a:t>
            </a:r>
            <a:r>
              <a:rPr lang="hr-HR" sz="4000" dirty="0"/>
              <a:t> </a:t>
            </a:r>
            <a:r>
              <a:rPr lang="hr-HR" sz="4000" dirty="0" err="1"/>
              <a:t>settings</a:t>
            </a:r>
            <a:endParaRPr lang="hr-HR" sz="4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dirty="0" err="1"/>
              <a:t>Long-term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assistance</a:t>
            </a:r>
            <a:r>
              <a:rPr lang="hr-HR" dirty="0"/>
              <a:t> </a:t>
            </a:r>
            <a:r>
              <a:rPr lang="hr-HR" dirty="0" err="1"/>
              <a:t>given</a:t>
            </a:r>
            <a:r>
              <a:rPr lang="hr-HR" dirty="0"/>
              <a:t> </a:t>
            </a:r>
            <a:r>
              <a:rPr lang="hr-HR" dirty="0" err="1"/>
              <a:t>over</a:t>
            </a:r>
            <a:r>
              <a:rPr lang="hr-HR" dirty="0"/>
              <a:t> a </a:t>
            </a:r>
            <a:r>
              <a:rPr lang="hr-HR" dirty="0" err="1"/>
              <a:t>long-term</a:t>
            </a:r>
            <a:r>
              <a:rPr lang="hr-HR" dirty="0"/>
              <a:t> period </a:t>
            </a:r>
            <a:r>
              <a:rPr lang="hr-HR" dirty="0" err="1"/>
              <a:t>of</a:t>
            </a:r>
            <a:r>
              <a:rPr lang="hr-HR" dirty="0"/>
              <a:t> time to </a:t>
            </a:r>
            <a:r>
              <a:rPr lang="hr-HR" dirty="0" err="1"/>
              <a:t>people</a:t>
            </a:r>
            <a:r>
              <a:rPr lang="hr-HR" dirty="0"/>
              <a:t> </a:t>
            </a:r>
            <a:r>
              <a:rPr lang="hr-HR" dirty="0" err="1"/>
              <a:t>who</a:t>
            </a:r>
            <a:r>
              <a:rPr lang="hr-HR" dirty="0"/>
              <a:t> are </a:t>
            </a:r>
            <a:r>
              <a:rPr lang="hr-HR" dirty="0" err="1"/>
              <a:t>experiencing</a:t>
            </a:r>
            <a:r>
              <a:rPr lang="hr-HR" dirty="0"/>
              <a:t> </a:t>
            </a:r>
            <a:r>
              <a:rPr lang="hr-HR" dirty="0" err="1"/>
              <a:t>long-term</a:t>
            </a:r>
            <a:r>
              <a:rPr lang="hr-HR" dirty="0"/>
              <a:t> </a:t>
            </a:r>
            <a:r>
              <a:rPr lang="hr-HR" dirty="0" err="1"/>
              <a:t>disabilities</a:t>
            </a:r>
            <a:r>
              <a:rPr lang="hr-HR" dirty="0"/>
              <a:t>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difficulties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functioning</a:t>
            </a:r>
            <a:r>
              <a:rPr lang="hr-HR" dirty="0"/>
              <a:t>. </a:t>
            </a:r>
          </a:p>
          <a:p>
            <a:pPr lvl="0"/>
            <a:r>
              <a:rPr lang="hr-HR" dirty="0" err="1"/>
              <a:t>Long-term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services</a:t>
            </a:r>
            <a:r>
              <a:rPr lang="hr-HR" dirty="0"/>
              <a:t> </a:t>
            </a:r>
            <a:r>
              <a:rPr lang="hr-HR" dirty="0" err="1"/>
              <a:t>can</a:t>
            </a:r>
            <a:r>
              <a:rPr lang="hr-HR" dirty="0"/>
              <a:t>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provided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form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intermittent</a:t>
            </a:r>
            <a:r>
              <a:rPr lang="hr-HR" dirty="0"/>
              <a:t> </a:t>
            </a:r>
            <a:r>
              <a:rPr lang="hr-HR" dirty="0" err="1"/>
              <a:t>inpatient</a:t>
            </a:r>
            <a:r>
              <a:rPr lang="hr-HR" dirty="0"/>
              <a:t> care,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continuous</a:t>
            </a:r>
            <a:r>
              <a:rPr lang="hr-HR" dirty="0"/>
              <a:t> </a:t>
            </a:r>
            <a:r>
              <a:rPr lang="hr-HR" dirty="0" err="1"/>
              <a:t>outpatient</a:t>
            </a:r>
            <a:r>
              <a:rPr lang="hr-HR" dirty="0"/>
              <a:t>/</a:t>
            </a:r>
            <a:r>
              <a:rPr lang="hr-HR" dirty="0" err="1"/>
              <a:t>community</a:t>
            </a:r>
            <a:r>
              <a:rPr lang="hr-HR" dirty="0"/>
              <a:t>/home </a:t>
            </a:r>
            <a:r>
              <a:rPr lang="hr-HR" dirty="0" err="1"/>
              <a:t>based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.</a:t>
            </a:r>
          </a:p>
          <a:p>
            <a:pPr lvl="0"/>
            <a:r>
              <a:rPr lang="hr-HR" dirty="0"/>
              <a:t>In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long-term</a:t>
            </a:r>
            <a:r>
              <a:rPr lang="hr-HR" dirty="0"/>
              <a:t> </a:t>
            </a:r>
            <a:r>
              <a:rPr lang="hr-HR" dirty="0" err="1"/>
              <a:t>phase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PRM care </a:t>
            </a:r>
            <a:r>
              <a:rPr lang="hr-HR" dirty="0" err="1"/>
              <a:t>special</a:t>
            </a:r>
            <a:r>
              <a:rPr lang="hr-HR" dirty="0"/>
              <a:t> </a:t>
            </a:r>
            <a:r>
              <a:rPr lang="hr-HR" dirty="0" err="1"/>
              <a:t>emphasis</a:t>
            </a:r>
            <a:r>
              <a:rPr lang="hr-HR" dirty="0"/>
              <a:t> </a:t>
            </a:r>
            <a:r>
              <a:rPr lang="hr-HR" dirty="0" err="1"/>
              <a:t>lays</a:t>
            </a:r>
            <a:r>
              <a:rPr lang="hr-HR" dirty="0"/>
              <a:t> on </a:t>
            </a:r>
            <a:r>
              <a:rPr lang="hr-HR" dirty="0" err="1"/>
              <a:t>maintenance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secondary</a:t>
            </a:r>
            <a:r>
              <a:rPr lang="hr-HR" dirty="0"/>
              <a:t> </a:t>
            </a:r>
            <a:r>
              <a:rPr lang="hr-HR" dirty="0" err="1"/>
              <a:t>prevention</a:t>
            </a:r>
            <a:r>
              <a:rPr lang="hr-HR" dirty="0"/>
              <a:t> </a:t>
            </a:r>
            <a:r>
              <a:rPr lang="hr-HR" dirty="0" err="1"/>
              <a:t>activities</a:t>
            </a:r>
            <a:r>
              <a:rPr lang="hr-HR" dirty="0"/>
              <a:t>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684846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75" y="390525"/>
            <a:ext cx="6429375" cy="438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371335" y="5266552"/>
            <a:ext cx="463584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NewRomanPSMT"/>
              </a:rPr>
              <a:t>Stratified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NewRomanPSMT"/>
              </a:rPr>
              <a:t>rehabilitation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NewRomanPSMT"/>
              </a:rPr>
              <a:t> model. PCS: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NewRomanPSMT"/>
              </a:rPr>
              <a:t>patient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NewRomanPSMT"/>
              </a:rPr>
              <a:t>classification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NewRomanPSMT"/>
              </a:rPr>
              <a:t> system.</a:t>
            </a:r>
            <a:endParaRPr kumimoji="0" lang="hr-HR" altLang="sr-Latn-R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360482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 err="1"/>
              <a:t>Prevention</a:t>
            </a:r>
            <a:r>
              <a:rPr lang="hr-HR" sz="4000" dirty="0"/>
              <a:t>, </a:t>
            </a:r>
            <a:r>
              <a:rPr lang="hr-HR" sz="4000" dirty="0" err="1"/>
              <a:t>health</a:t>
            </a:r>
            <a:r>
              <a:rPr lang="hr-HR" sz="4000" dirty="0"/>
              <a:t> </a:t>
            </a:r>
            <a:r>
              <a:rPr lang="hr-HR" sz="4000" dirty="0" err="1"/>
              <a:t>maintenance</a:t>
            </a:r>
            <a:r>
              <a:rPr lang="hr-HR" sz="4000" dirty="0"/>
              <a:t> </a:t>
            </a:r>
            <a:r>
              <a:rPr lang="hr-HR" sz="4000" dirty="0" err="1"/>
              <a:t>and</a:t>
            </a:r>
            <a:r>
              <a:rPr lang="hr-HR" sz="4000" dirty="0"/>
              <a:t> </a:t>
            </a:r>
            <a:r>
              <a:rPr lang="hr-HR" sz="4000" dirty="0" err="1"/>
              <a:t>health</a:t>
            </a:r>
            <a:r>
              <a:rPr lang="hr-HR" sz="4000" dirty="0"/>
              <a:t> </a:t>
            </a:r>
            <a:r>
              <a:rPr lang="hr-HR" sz="4000" dirty="0" err="1"/>
              <a:t>promotion</a:t>
            </a:r>
            <a:r>
              <a:rPr lang="hr-HR" sz="4000" dirty="0"/>
              <a:t> </a:t>
            </a:r>
            <a:r>
              <a:rPr lang="hr-HR" sz="4000" dirty="0" err="1"/>
              <a:t>in</a:t>
            </a:r>
            <a:r>
              <a:rPr lang="hr-HR" sz="4000" dirty="0"/>
              <a:t> PRM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r-HR" dirty="0"/>
          </a:p>
          <a:p>
            <a:pPr lvl="0"/>
            <a:r>
              <a:rPr lang="hr-HR" dirty="0"/>
              <a:t>Health </a:t>
            </a:r>
            <a:r>
              <a:rPr lang="hr-HR" dirty="0" err="1"/>
              <a:t>maintenance</a:t>
            </a:r>
            <a:r>
              <a:rPr lang="hr-HR" dirty="0"/>
              <a:t> </a:t>
            </a:r>
            <a:r>
              <a:rPr lang="hr-HR" dirty="0" err="1"/>
              <a:t>relates</a:t>
            </a:r>
            <a:r>
              <a:rPr lang="hr-HR" dirty="0"/>
              <a:t> to </a:t>
            </a:r>
            <a:r>
              <a:rPr lang="hr-HR" dirty="0" err="1"/>
              <a:t>maintaining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level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a </a:t>
            </a:r>
            <a:r>
              <a:rPr lang="hr-HR" dirty="0" err="1"/>
              <a:t>stable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 </a:t>
            </a:r>
            <a:r>
              <a:rPr lang="hr-HR" dirty="0" err="1"/>
              <a:t>situation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maximum</a:t>
            </a:r>
            <a:r>
              <a:rPr lang="hr-HR" dirty="0"/>
              <a:t> </a:t>
            </a:r>
            <a:r>
              <a:rPr lang="hr-HR" dirty="0" err="1"/>
              <a:t>function</a:t>
            </a:r>
            <a:r>
              <a:rPr lang="hr-HR" dirty="0"/>
              <a:t>. </a:t>
            </a:r>
          </a:p>
          <a:p>
            <a:pPr lvl="0"/>
            <a:r>
              <a:rPr lang="hr-HR" dirty="0" err="1"/>
              <a:t>When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 </a:t>
            </a:r>
            <a:r>
              <a:rPr lang="hr-HR" dirty="0" err="1"/>
              <a:t>stability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present</a:t>
            </a:r>
            <a:r>
              <a:rPr lang="hr-HR" dirty="0"/>
              <a:t>, </a:t>
            </a:r>
            <a:r>
              <a:rPr lang="hr-HR" dirty="0" err="1"/>
              <a:t>improvement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well-being</a:t>
            </a:r>
            <a:r>
              <a:rPr lang="hr-HR" dirty="0"/>
              <a:t> </a:t>
            </a:r>
            <a:r>
              <a:rPr lang="hr-HR" dirty="0" err="1"/>
              <a:t>can</a:t>
            </a:r>
            <a:r>
              <a:rPr lang="hr-HR" dirty="0"/>
              <a:t>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achieved</a:t>
            </a:r>
            <a:r>
              <a:rPr lang="hr-HR" dirty="0"/>
              <a:t> </a:t>
            </a:r>
            <a:r>
              <a:rPr lang="hr-HR" dirty="0" err="1"/>
              <a:t>through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 </a:t>
            </a:r>
            <a:r>
              <a:rPr lang="hr-HR" dirty="0" err="1"/>
              <a:t>promotion</a:t>
            </a:r>
            <a:r>
              <a:rPr lang="hr-HR" dirty="0"/>
              <a:t>: </a:t>
            </a:r>
            <a:r>
              <a:rPr lang="hr-HR" dirty="0" err="1"/>
              <a:t>the</a:t>
            </a:r>
            <a:r>
              <a:rPr lang="hr-HR" dirty="0"/>
              <a:t> development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behaviors</a:t>
            </a:r>
            <a:r>
              <a:rPr lang="hr-HR" dirty="0"/>
              <a:t> </a:t>
            </a:r>
            <a:r>
              <a:rPr lang="hr-HR" dirty="0" err="1"/>
              <a:t>that</a:t>
            </a:r>
            <a:r>
              <a:rPr lang="hr-HR" dirty="0"/>
              <a:t> </a:t>
            </a:r>
            <a:r>
              <a:rPr lang="hr-HR" dirty="0" err="1"/>
              <a:t>improve</a:t>
            </a:r>
            <a:r>
              <a:rPr lang="hr-HR" dirty="0"/>
              <a:t> </a:t>
            </a:r>
            <a:r>
              <a:rPr lang="hr-HR" dirty="0" err="1"/>
              <a:t>bodily</a:t>
            </a:r>
            <a:r>
              <a:rPr lang="hr-HR" dirty="0"/>
              <a:t> </a:t>
            </a:r>
            <a:r>
              <a:rPr lang="hr-HR" dirty="0" err="1"/>
              <a:t>functioning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enhance</a:t>
            </a:r>
            <a:r>
              <a:rPr lang="hr-HR" dirty="0"/>
              <a:t> </a:t>
            </a:r>
            <a:r>
              <a:rPr lang="hr-HR" dirty="0" err="1"/>
              <a:t>an</a:t>
            </a:r>
            <a:r>
              <a:rPr lang="hr-HR" dirty="0"/>
              <a:t> </a:t>
            </a:r>
            <a:r>
              <a:rPr lang="hr-HR" dirty="0" err="1"/>
              <a:t>individual`s</a:t>
            </a:r>
            <a:r>
              <a:rPr lang="hr-HR" dirty="0"/>
              <a:t> </a:t>
            </a:r>
            <a:r>
              <a:rPr lang="hr-HR" dirty="0" err="1"/>
              <a:t>ability</a:t>
            </a:r>
            <a:r>
              <a:rPr lang="hr-HR" dirty="0"/>
              <a:t> to </a:t>
            </a:r>
            <a:r>
              <a:rPr lang="hr-HR" dirty="0" err="1"/>
              <a:t>adapt</a:t>
            </a:r>
            <a:r>
              <a:rPr lang="hr-HR" dirty="0"/>
              <a:t> to a </a:t>
            </a:r>
            <a:r>
              <a:rPr lang="hr-HR" dirty="0" err="1"/>
              <a:t>changing</a:t>
            </a:r>
            <a:r>
              <a:rPr lang="hr-HR" dirty="0"/>
              <a:t> </a:t>
            </a:r>
            <a:r>
              <a:rPr lang="hr-HR" dirty="0" err="1"/>
              <a:t>environment</a:t>
            </a:r>
            <a:r>
              <a:rPr lang="hr-HR" dirty="0"/>
              <a:t>.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568912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 err="1"/>
              <a:t>Prevention</a:t>
            </a:r>
            <a:r>
              <a:rPr lang="hr-HR" sz="4000" dirty="0"/>
              <a:t>, </a:t>
            </a:r>
            <a:r>
              <a:rPr lang="hr-HR" sz="4000" dirty="0" err="1"/>
              <a:t>health</a:t>
            </a:r>
            <a:r>
              <a:rPr lang="hr-HR" sz="4000" dirty="0"/>
              <a:t> </a:t>
            </a:r>
            <a:r>
              <a:rPr lang="hr-HR" sz="4000" dirty="0" err="1"/>
              <a:t>maintenance</a:t>
            </a:r>
            <a:r>
              <a:rPr lang="hr-HR" sz="4000" dirty="0"/>
              <a:t> </a:t>
            </a:r>
            <a:r>
              <a:rPr lang="hr-HR" sz="4000" dirty="0" err="1"/>
              <a:t>and</a:t>
            </a:r>
            <a:r>
              <a:rPr lang="hr-HR" sz="4000" dirty="0"/>
              <a:t> </a:t>
            </a:r>
            <a:r>
              <a:rPr lang="hr-HR" sz="4000" dirty="0" err="1"/>
              <a:t>health</a:t>
            </a:r>
            <a:r>
              <a:rPr lang="hr-HR" sz="4000" dirty="0"/>
              <a:t> </a:t>
            </a:r>
            <a:r>
              <a:rPr lang="hr-HR" sz="4000" dirty="0" err="1"/>
              <a:t>promotion</a:t>
            </a:r>
            <a:r>
              <a:rPr lang="hr-HR" sz="4000" dirty="0"/>
              <a:t> </a:t>
            </a:r>
            <a:r>
              <a:rPr lang="hr-HR" sz="4000" dirty="0" err="1"/>
              <a:t>related</a:t>
            </a:r>
            <a:r>
              <a:rPr lang="hr-HR" sz="4000" dirty="0"/>
              <a:t> to PRM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218499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hr-HR" dirty="0" err="1"/>
              <a:t>Maintaining</a:t>
            </a:r>
            <a:r>
              <a:rPr lang="hr-HR" dirty="0"/>
              <a:t>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improving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 </a:t>
            </a:r>
            <a:r>
              <a:rPr lang="hr-HR" dirty="0" err="1"/>
              <a:t>can</a:t>
            </a:r>
            <a:r>
              <a:rPr lang="hr-HR" dirty="0"/>
              <a:t> </a:t>
            </a:r>
            <a:r>
              <a:rPr lang="hr-HR" dirty="0" err="1"/>
              <a:t>be</a:t>
            </a:r>
            <a:r>
              <a:rPr lang="hr-HR" dirty="0"/>
              <a:t> more </a:t>
            </a:r>
            <a:r>
              <a:rPr lang="hr-HR" dirty="0" err="1"/>
              <a:t>challenging</a:t>
            </a:r>
            <a:r>
              <a:rPr lang="hr-HR" dirty="0"/>
              <a:t> for </a:t>
            </a:r>
            <a:r>
              <a:rPr lang="hr-HR" dirty="0" err="1"/>
              <a:t>people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disabilities</a:t>
            </a:r>
            <a:r>
              <a:rPr lang="hr-HR" dirty="0"/>
              <a:t> </a:t>
            </a:r>
            <a:r>
              <a:rPr lang="hr-HR" dirty="0" err="1"/>
              <a:t>because</a:t>
            </a:r>
            <a:r>
              <a:rPr lang="hr-HR" dirty="0"/>
              <a:t> </a:t>
            </a:r>
            <a:r>
              <a:rPr lang="hr-HR" dirty="0" err="1"/>
              <a:t>they</a:t>
            </a:r>
            <a:r>
              <a:rPr lang="hr-HR" dirty="0"/>
              <a:t> are at </a:t>
            </a:r>
            <a:r>
              <a:rPr lang="hr-HR" dirty="0" err="1"/>
              <a:t>increased</a:t>
            </a:r>
            <a:r>
              <a:rPr lang="hr-HR" dirty="0"/>
              <a:t> </a:t>
            </a:r>
            <a:r>
              <a:rPr lang="hr-HR" dirty="0" err="1"/>
              <a:t>risk</a:t>
            </a:r>
            <a:r>
              <a:rPr lang="hr-HR" dirty="0"/>
              <a:t> for </a:t>
            </a:r>
            <a:r>
              <a:rPr lang="hr-HR" dirty="0" err="1"/>
              <a:t>several</a:t>
            </a:r>
            <a:r>
              <a:rPr lang="hr-HR" dirty="0"/>
              <a:t> </a:t>
            </a:r>
            <a:r>
              <a:rPr lang="hr-HR" dirty="0" err="1"/>
              <a:t>physical</a:t>
            </a:r>
            <a:r>
              <a:rPr lang="hr-HR" dirty="0"/>
              <a:t>, </a:t>
            </a:r>
            <a:r>
              <a:rPr lang="hr-HR" dirty="0" err="1"/>
              <a:t>psychological</a:t>
            </a:r>
            <a:r>
              <a:rPr lang="hr-HR" dirty="0"/>
              <a:t>, </a:t>
            </a:r>
            <a:r>
              <a:rPr lang="hr-HR" dirty="0" err="1"/>
              <a:t>social</a:t>
            </a:r>
            <a:r>
              <a:rPr lang="hr-HR" dirty="0"/>
              <a:t>,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emotional</a:t>
            </a:r>
            <a:r>
              <a:rPr lang="hr-HR" dirty="0"/>
              <a:t> </a:t>
            </a:r>
            <a:r>
              <a:rPr lang="hr-HR" dirty="0" err="1"/>
              <a:t>problems</a:t>
            </a:r>
            <a:r>
              <a:rPr lang="hr-HR" dirty="0"/>
              <a:t>.</a:t>
            </a:r>
          </a:p>
          <a:p>
            <a:pPr lvl="0"/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prevention</a:t>
            </a:r>
            <a:r>
              <a:rPr lang="hr-HR" dirty="0"/>
              <a:t> </a:t>
            </a:r>
            <a:r>
              <a:rPr lang="hr-HR" dirty="0" err="1"/>
              <a:t>or</a:t>
            </a:r>
            <a:r>
              <a:rPr lang="hr-HR" dirty="0"/>
              <a:t> management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secondary</a:t>
            </a:r>
            <a:r>
              <a:rPr lang="hr-HR" dirty="0"/>
              <a:t> </a:t>
            </a:r>
            <a:r>
              <a:rPr lang="hr-HR" dirty="0" err="1"/>
              <a:t>conditions</a:t>
            </a:r>
            <a:r>
              <a:rPr lang="hr-HR" dirty="0"/>
              <a:t>,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risk</a:t>
            </a:r>
            <a:r>
              <a:rPr lang="hr-HR" dirty="0"/>
              <a:t> </a:t>
            </a:r>
            <a:r>
              <a:rPr lang="hr-HR" dirty="0" err="1"/>
              <a:t>factors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mediating</a:t>
            </a:r>
            <a:r>
              <a:rPr lang="hr-HR" dirty="0"/>
              <a:t> </a:t>
            </a:r>
            <a:r>
              <a:rPr lang="hr-HR" dirty="0" err="1"/>
              <a:t>variables</a:t>
            </a:r>
            <a:r>
              <a:rPr lang="hr-HR" dirty="0"/>
              <a:t> </a:t>
            </a:r>
            <a:r>
              <a:rPr lang="hr-HR" dirty="0" err="1"/>
              <a:t>associated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them</a:t>
            </a:r>
            <a:r>
              <a:rPr lang="hr-HR" dirty="0"/>
              <a:t>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both</a:t>
            </a:r>
            <a:r>
              <a:rPr lang="hr-HR" dirty="0"/>
              <a:t>,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an</a:t>
            </a:r>
            <a:r>
              <a:rPr lang="hr-HR" dirty="0"/>
              <a:t> </a:t>
            </a:r>
            <a:r>
              <a:rPr lang="hr-HR" dirty="0" err="1"/>
              <a:t>important</a:t>
            </a:r>
            <a:r>
              <a:rPr lang="hr-HR" dirty="0"/>
              <a:t> </a:t>
            </a:r>
            <a:r>
              <a:rPr lang="hr-HR" dirty="0" err="1"/>
              <a:t>priority</a:t>
            </a:r>
            <a:r>
              <a:rPr lang="hr-HR" dirty="0"/>
              <a:t>.</a:t>
            </a:r>
          </a:p>
          <a:p>
            <a:pPr lvl="0"/>
            <a:r>
              <a:rPr lang="hr-HR" dirty="0"/>
              <a:t>A </a:t>
            </a:r>
            <a:r>
              <a:rPr lang="hr-HR" dirty="0" err="1"/>
              <a:t>decision-making</a:t>
            </a:r>
            <a:r>
              <a:rPr lang="hr-HR" dirty="0"/>
              <a:t> </a:t>
            </a:r>
            <a:r>
              <a:rPr lang="hr-HR" dirty="0" err="1"/>
              <a:t>algorithm</a:t>
            </a:r>
            <a:r>
              <a:rPr lang="hr-HR" dirty="0"/>
              <a:t> for </a:t>
            </a:r>
            <a:r>
              <a:rPr lang="hr-HR" dirty="0" err="1"/>
              <a:t>the</a:t>
            </a:r>
            <a:r>
              <a:rPr lang="hr-HR" dirty="0"/>
              <a:t> management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secondary</a:t>
            </a:r>
            <a:r>
              <a:rPr lang="hr-HR" dirty="0"/>
              <a:t> </a:t>
            </a:r>
            <a:r>
              <a:rPr lang="hr-HR" dirty="0" err="1"/>
              <a:t>conditions</a:t>
            </a:r>
            <a:r>
              <a:rPr lang="hr-HR" dirty="0"/>
              <a:t> </a:t>
            </a:r>
            <a:r>
              <a:rPr lang="hr-HR" dirty="0" err="1"/>
              <a:t>begins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identification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management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risk</a:t>
            </a:r>
            <a:r>
              <a:rPr lang="hr-HR" dirty="0"/>
              <a:t> </a:t>
            </a:r>
            <a:r>
              <a:rPr lang="hr-HR" dirty="0" err="1"/>
              <a:t>factors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continues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subsequent</a:t>
            </a:r>
            <a:r>
              <a:rPr lang="hr-HR" dirty="0"/>
              <a:t> management.</a:t>
            </a:r>
          </a:p>
          <a:p>
            <a:pPr lvl="0"/>
            <a:r>
              <a:rPr lang="hr-HR" dirty="0" err="1"/>
              <a:t>Non-modifiable</a:t>
            </a:r>
            <a:r>
              <a:rPr lang="hr-HR" dirty="0"/>
              <a:t> </a:t>
            </a:r>
            <a:r>
              <a:rPr lang="hr-HR" dirty="0" err="1"/>
              <a:t>antecedents</a:t>
            </a:r>
            <a:r>
              <a:rPr lang="hr-HR" dirty="0"/>
              <a:t> are </a:t>
            </a:r>
            <a:r>
              <a:rPr lang="hr-HR" dirty="0" err="1"/>
              <a:t>sociodemographic</a:t>
            </a:r>
            <a:r>
              <a:rPr lang="hr-HR" dirty="0"/>
              <a:t> </a:t>
            </a:r>
            <a:r>
              <a:rPr lang="hr-HR" dirty="0" err="1"/>
              <a:t>factors</a:t>
            </a:r>
            <a:r>
              <a:rPr lang="hr-HR" dirty="0"/>
              <a:t>, </a:t>
            </a:r>
            <a:r>
              <a:rPr lang="hr-HR" dirty="0" err="1"/>
              <a:t>pre-existing</a:t>
            </a:r>
            <a:r>
              <a:rPr lang="hr-HR" dirty="0"/>
              <a:t> </a:t>
            </a:r>
            <a:r>
              <a:rPr lang="hr-HR" dirty="0" err="1"/>
              <a:t>conditions</a:t>
            </a:r>
            <a:r>
              <a:rPr lang="hr-HR" dirty="0"/>
              <a:t>, </a:t>
            </a:r>
            <a:r>
              <a:rPr lang="hr-HR" dirty="0" err="1"/>
              <a:t>disability</a:t>
            </a:r>
            <a:r>
              <a:rPr lang="hr-HR" dirty="0"/>
              <a:t> </a:t>
            </a:r>
            <a:r>
              <a:rPr lang="hr-HR" dirty="0" err="1"/>
              <a:t>related</a:t>
            </a:r>
            <a:r>
              <a:rPr lang="hr-HR" dirty="0"/>
              <a:t> </a:t>
            </a:r>
            <a:r>
              <a:rPr lang="hr-HR" dirty="0" err="1"/>
              <a:t>factors</a:t>
            </a:r>
            <a:r>
              <a:rPr lang="hr-HR" dirty="0"/>
              <a:t>,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associated</a:t>
            </a:r>
            <a:r>
              <a:rPr lang="hr-HR" dirty="0"/>
              <a:t> </a:t>
            </a:r>
            <a:r>
              <a:rPr lang="hr-HR" dirty="0" err="1"/>
              <a:t>conditions</a:t>
            </a:r>
            <a:r>
              <a:rPr lang="hr-HR" dirty="0"/>
              <a:t>.</a:t>
            </a:r>
          </a:p>
          <a:p>
            <a:pPr lvl="0"/>
            <a:r>
              <a:rPr lang="hr-HR" dirty="0" err="1"/>
              <a:t>Modifiable</a:t>
            </a:r>
            <a:r>
              <a:rPr lang="hr-HR" dirty="0"/>
              <a:t> </a:t>
            </a:r>
            <a:r>
              <a:rPr lang="hr-HR" dirty="0" err="1"/>
              <a:t>risk</a:t>
            </a:r>
            <a:r>
              <a:rPr lang="hr-HR" dirty="0"/>
              <a:t> </a:t>
            </a:r>
            <a:r>
              <a:rPr lang="hr-HR" dirty="0" err="1"/>
              <a:t>factors</a:t>
            </a:r>
            <a:r>
              <a:rPr lang="hr-HR" dirty="0"/>
              <a:t> are </a:t>
            </a:r>
            <a:r>
              <a:rPr lang="hr-HR" dirty="0" err="1"/>
              <a:t>separated</a:t>
            </a:r>
            <a:r>
              <a:rPr lang="hr-HR" dirty="0"/>
              <a:t> </a:t>
            </a:r>
            <a:r>
              <a:rPr lang="hr-HR" dirty="0" err="1"/>
              <a:t>into</a:t>
            </a:r>
            <a:r>
              <a:rPr lang="hr-HR" dirty="0"/>
              <a:t> personal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environmental</a:t>
            </a:r>
            <a:r>
              <a:rPr lang="hr-HR" dirty="0"/>
              <a:t> </a:t>
            </a:r>
            <a:r>
              <a:rPr lang="hr-HR" dirty="0" err="1"/>
              <a:t>risk</a:t>
            </a:r>
            <a:r>
              <a:rPr lang="hr-HR" dirty="0"/>
              <a:t> </a:t>
            </a:r>
            <a:r>
              <a:rPr lang="hr-HR" dirty="0" err="1"/>
              <a:t>factors</a:t>
            </a:r>
            <a:r>
              <a:rPr lang="hr-HR" dirty="0"/>
              <a:t> (personal </a:t>
            </a:r>
            <a:r>
              <a:rPr lang="hr-HR" dirty="0" err="1"/>
              <a:t>include</a:t>
            </a:r>
            <a:r>
              <a:rPr lang="hr-HR" dirty="0"/>
              <a:t> </a:t>
            </a:r>
            <a:r>
              <a:rPr lang="hr-HR" dirty="0" err="1"/>
              <a:t>behaviors</a:t>
            </a:r>
            <a:r>
              <a:rPr lang="hr-HR" dirty="0"/>
              <a:t> </a:t>
            </a:r>
            <a:r>
              <a:rPr lang="hr-HR" dirty="0" err="1"/>
              <a:t>such</a:t>
            </a:r>
            <a:r>
              <a:rPr lang="hr-HR" dirty="0"/>
              <a:t> as </a:t>
            </a:r>
            <a:r>
              <a:rPr lang="hr-HR" dirty="0" err="1"/>
              <a:t>disuse</a:t>
            </a:r>
            <a:r>
              <a:rPr lang="hr-HR" dirty="0"/>
              <a:t>, </a:t>
            </a:r>
            <a:r>
              <a:rPr lang="hr-HR" dirty="0" err="1"/>
              <a:t>poor</a:t>
            </a:r>
            <a:r>
              <a:rPr lang="hr-HR" dirty="0"/>
              <a:t> </a:t>
            </a:r>
            <a:r>
              <a:rPr lang="hr-HR" dirty="0" err="1"/>
              <a:t>diet</a:t>
            </a:r>
            <a:r>
              <a:rPr lang="hr-HR" dirty="0"/>
              <a:t> </a:t>
            </a:r>
            <a:r>
              <a:rPr lang="hr-HR" dirty="0" err="1"/>
              <a:t>etc</a:t>
            </a:r>
            <a:r>
              <a:rPr lang="hr-HR" dirty="0"/>
              <a:t>; </a:t>
            </a:r>
            <a:r>
              <a:rPr lang="hr-HR" dirty="0" err="1"/>
              <a:t>environmental</a:t>
            </a:r>
            <a:r>
              <a:rPr lang="hr-HR" dirty="0"/>
              <a:t> </a:t>
            </a:r>
            <a:r>
              <a:rPr lang="hr-HR" dirty="0" err="1"/>
              <a:t>include</a:t>
            </a:r>
            <a:r>
              <a:rPr lang="hr-HR" dirty="0"/>
              <a:t> </a:t>
            </a:r>
            <a:r>
              <a:rPr lang="hr-HR" dirty="0" err="1"/>
              <a:t>reduced</a:t>
            </a:r>
            <a:r>
              <a:rPr lang="hr-HR" dirty="0"/>
              <a:t>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poor-quality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 care </a:t>
            </a:r>
            <a:r>
              <a:rPr lang="hr-HR" dirty="0" err="1"/>
              <a:t>etc</a:t>
            </a:r>
            <a:r>
              <a:rPr lang="hr-HR" dirty="0"/>
              <a:t>.)</a:t>
            </a:r>
          </a:p>
          <a:p>
            <a:pPr marL="0" indent="0">
              <a:buNone/>
            </a:pP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212228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/>
              <a:t> </a:t>
            </a:r>
            <a:r>
              <a:rPr lang="hr-HR" sz="4000" dirty="0" err="1"/>
              <a:t>Disease</a:t>
            </a:r>
            <a:r>
              <a:rPr lang="hr-HR" sz="4000" dirty="0"/>
              <a:t> </a:t>
            </a:r>
            <a:r>
              <a:rPr lang="hr-HR" sz="4000" dirty="0" err="1"/>
              <a:t>prevention</a:t>
            </a:r>
            <a:r>
              <a:rPr lang="hr-HR" sz="4000" dirty="0"/>
              <a:t> </a:t>
            </a:r>
            <a:r>
              <a:rPr lang="hr-HR" sz="4000" dirty="0" err="1"/>
              <a:t>in</a:t>
            </a:r>
            <a:r>
              <a:rPr lang="hr-HR" sz="4000" dirty="0"/>
              <a:t> PRM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218499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hr-HR" dirty="0" err="1"/>
              <a:t>Medical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traditionally</a:t>
            </a:r>
            <a:r>
              <a:rPr lang="hr-HR" dirty="0"/>
              <a:t> </a:t>
            </a:r>
            <a:r>
              <a:rPr lang="hr-HR" dirty="0" err="1"/>
              <a:t>considered</a:t>
            </a:r>
            <a:r>
              <a:rPr lang="hr-HR" dirty="0"/>
              <a:t> a </a:t>
            </a:r>
            <a:r>
              <a:rPr lang="hr-HR" dirty="0" err="1"/>
              <a:t>tertiary</a:t>
            </a:r>
            <a:r>
              <a:rPr lang="hr-HR" dirty="0"/>
              <a:t> </a:t>
            </a:r>
            <a:r>
              <a:rPr lang="hr-HR" dirty="0" err="1"/>
              <a:t>prevention</a:t>
            </a:r>
            <a:r>
              <a:rPr lang="hr-HR" dirty="0"/>
              <a:t> </a:t>
            </a:r>
            <a:r>
              <a:rPr lang="hr-HR" dirty="0" err="1"/>
              <a:t>strategy</a:t>
            </a:r>
            <a:r>
              <a:rPr lang="hr-HR" dirty="0"/>
              <a:t>, but PRM </a:t>
            </a:r>
            <a:r>
              <a:rPr lang="hr-HR" dirty="0" err="1"/>
              <a:t>physicians</a:t>
            </a:r>
            <a:r>
              <a:rPr lang="hr-HR" dirty="0"/>
              <a:t> </a:t>
            </a:r>
            <a:r>
              <a:rPr lang="hr-HR" dirty="0" err="1"/>
              <a:t>may</a:t>
            </a:r>
            <a:r>
              <a:rPr lang="hr-HR" dirty="0"/>
              <a:t>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involved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disease</a:t>
            </a:r>
            <a:r>
              <a:rPr lang="hr-HR" dirty="0"/>
              <a:t>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injury</a:t>
            </a:r>
            <a:r>
              <a:rPr lang="hr-HR" dirty="0"/>
              <a:t> </a:t>
            </a:r>
            <a:r>
              <a:rPr lang="hr-HR" dirty="0" err="1"/>
              <a:t>prevention</a:t>
            </a:r>
            <a:r>
              <a:rPr lang="hr-HR" dirty="0"/>
              <a:t> at </a:t>
            </a:r>
            <a:r>
              <a:rPr lang="hr-HR" dirty="0" err="1"/>
              <a:t>all</a:t>
            </a:r>
            <a:r>
              <a:rPr lang="hr-HR" dirty="0"/>
              <a:t> </a:t>
            </a:r>
            <a:r>
              <a:rPr lang="hr-HR" dirty="0" err="1"/>
              <a:t>levels</a:t>
            </a:r>
            <a:r>
              <a:rPr lang="hr-HR" dirty="0"/>
              <a:t>: </a:t>
            </a:r>
            <a:r>
              <a:rPr lang="hr-HR" dirty="0" err="1"/>
              <a:t>physical</a:t>
            </a:r>
            <a:r>
              <a:rPr lang="hr-HR" dirty="0"/>
              <a:t> </a:t>
            </a:r>
            <a:r>
              <a:rPr lang="hr-HR" dirty="0" err="1"/>
              <a:t>activity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exercise</a:t>
            </a:r>
            <a:r>
              <a:rPr lang="hr-HR" dirty="0"/>
              <a:t> </a:t>
            </a:r>
            <a:r>
              <a:rPr lang="hr-HR" dirty="0" err="1"/>
              <a:t>should</a:t>
            </a:r>
            <a:r>
              <a:rPr lang="hr-HR" dirty="0"/>
              <a:t> </a:t>
            </a:r>
            <a:r>
              <a:rPr lang="hr-HR" dirty="0" err="1"/>
              <a:t>be</a:t>
            </a:r>
            <a:r>
              <a:rPr lang="hr-HR" dirty="0"/>
              <a:t> standard </a:t>
            </a:r>
            <a:r>
              <a:rPr lang="hr-HR" dirty="0" err="1"/>
              <a:t>parts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disease</a:t>
            </a:r>
            <a:r>
              <a:rPr lang="hr-HR" dirty="0"/>
              <a:t> </a:t>
            </a:r>
            <a:r>
              <a:rPr lang="hr-HR" dirty="0" err="1"/>
              <a:t>prevention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medical</a:t>
            </a:r>
            <a:r>
              <a:rPr lang="hr-HR" dirty="0"/>
              <a:t> </a:t>
            </a:r>
            <a:r>
              <a:rPr lang="hr-HR" dirty="0" err="1"/>
              <a:t>treatment</a:t>
            </a:r>
            <a:r>
              <a:rPr lang="hr-HR" dirty="0"/>
              <a:t>.</a:t>
            </a:r>
          </a:p>
          <a:p>
            <a:pPr lvl="0"/>
            <a:r>
              <a:rPr lang="hr-HR" dirty="0"/>
              <a:t>PRM </a:t>
            </a:r>
            <a:r>
              <a:rPr lang="hr-HR" dirty="0" err="1"/>
              <a:t>also</a:t>
            </a:r>
            <a:r>
              <a:rPr lang="hr-HR" dirty="0"/>
              <a:t> </a:t>
            </a:r>
            <a:r>
              <a:rPr lang="hr-HR" dirty="0" err="1"/>
              <a:t>has</a:t>
            </a:r>
            <a:r>
              <a:rPr lang="hr-HR" dirty="0"/>
              <a:t> </a:t>
            </a:r>
            <a:r>
              <a:rPr lang="hr-HR" dirty="0" err="1"/>
              <a:t>an</a:t>
            </a:r>
            <a:r>
              <a:rPr lang="hr-HR" dirty="0"/>
              <a:t> </a:t>
            </a:r>
            <a:r>
              <a:rPr lang="hr-HR" dirty="0" err="1"/>
              <a:t>important</a:t>
            </a:r>
            <a:r>
              <a:rPr lang="hr-HR" dirty="0"/>
              <a:t> role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prevention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lowback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cervical</a:t>
            </a:r>
            <a:r>
              <a:rPr lang="hr-HR" dirty="0"/>
              <a:t> </a:t>
            </a:r>
            <a:r>
              <a:rPr lang="hr-HR" dirty="0" err="1"/>
              <a:t>pain</a:t>
            </a:r>
            <a:r>
              <a:rPr lang="hr-HR" dirty="0"/>
              <a:t>, </a:t>
            </a:r>
            <a:r>
              <a:rPr lang="hr-HR" dirty="0" err="1"/>
              <a:t>circulatory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metabolic</a:t>
            </a:r>
            <a:r>
              <a:rPr lang="hr-HR" dirty="0"/>
              <a:t> </a:t>
            </a:r>
            <a:r>
              <a:rPr lang="hr-HR" dirty="0" err="1"/>
              <a:t>diseases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prevention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job-related</a:t>
            </a:r>
            <a:r>
              <a:rPr lang="hr-HR" dirty="0"/>
              <a:t> </a:t>
            </a:r>
            <a:r>
              <a:rPr lang="hr-HR" dirty="0" err="1"/>
              <a:t>complaints</a:t>
            </a:r>
            <a:r>
              <a:rPr lang="hr-HR" dirty="0"/>
              <a:t> </a:t>
            </a:r>
            <a:r>
              <a:rPr lang="hr-HR" dirty="0" err="1"/>
              <a:t>through</a:t>
            </a:r>
            <a:r>
              <a:rPr lang="hr-HR" dirty="0"/>
              <a:t> </a:t>
            </a:r>
            <a:r>
              <a:rPr lang="hr-HR" dirty="0" err="1"/>
              <a:t>exercise</a:t>
            </a:r>
            <a:r>
              <a:rPr lang="hr-HR" dirty="0"/>
              <a:t> </a:t>
            </a:r>
            <a:r>
              <a:rPr lang="hr-HR" dirty="0" err="1"/>
              <a:t>programs</a:t>
            </a:r>
            <a:r>
              <a:rPr lang="hr-HR" dirty="0"/>
              <a:t>, </a:t>
            </a:r>
            <a:r>
              <a:rPr lang="hr-HR" dirty="0" err="1"/>
              <a:t>prevention</a:t>
            </a:r>
            <a:r>
              <a:rPr lang="hr-HR" dirty="0"/>
              <a:t> </a:t>
            </a:r>
            <a:r>
              <a:rPr lang="hr-HR" dirty="0" err="1"/>
              <a:t>programs</a:t>
            </a:r>
            <a:r>
              <a:rPr lang="hr-HR" dirty="0"/>
              <a:t>, </a:t>
            </a:r>
            <a:r>
              <a:rPr lang="hr-HR" dirty="0" err="1"/>
              <a:t>education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advice</a:t>
            </a:r>
            <a:r>
              <a:rPr lang="hr-HR" dirty="0"/>
              <a:t> for </a:t>
            </a:r>
            <a:r>
              <a:rPr lang="hr-HR" dirty="0" err="1"/>
              <a:t>healthy</a:t>
            </a:r>
            <a:r>
              <a:rPr lang="hr-HR" dirty="0"/>
              <a:t> </a:t>
            </a:r>
            <a:r>
              <a:rPr lang="hr-HR" dirty="0" err="1"/>
              <a:t>behavior</a:t>
            </a:r>
            <a:r>
              <a:rPr lang="hr-HR" dirty="0"/>
              <a:t>.</a:t>
            </a:r>
          </a:p>
          <a:p>
            <a:pPr lvl="0"/>
            <a:r>
              <a:rPr lang="hr-HR" dirty="0"/>
              <a:t>For </a:t>
            </a:r>
            <a:r>
              <a:rPr lang="hr-HR" dirty="0" err="1"/>
              <a:t>people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disabilities</a:t>
            </a:r>
            <a:r>
              <a:rPr lang="hr-HR" dirty="0"/>
              <a:t>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disabling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 </a:t>
            </a:r>
            <a:r>
              <a:rPr lang="hr-HR" dirty="0" err="1"/>
              <a:t>conditions</a:t>
            </a:r>
            <a:r>
              <a:rPr lang="hr-HR" dirty="0"/>
              <a:t>, </a:t>
            </a:r>
            <a:r>
              <a:rPr lang="hr-HR" dirty="0" err="1"/>
              <a:t>tertiary</a:t>
            </a:r>
            <a:r>
              <a:rPr lang="hr-HR" dirty="0"/>
              <a:t> </a:t>
            </a:r>
            <a:r>
              <a:rPr lang="hr-HR" dirty="0" err="1"/>
              <a:t>prevention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designed</a:t>
            </a:r>
            <a:r>
              <a:rPr lang="hr-HR" dirty="0"/>
              <a:t> to limit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restriction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a </a:t>
            </a:r>
            <a:r>
              <a:rPr lang="hr-HR" dirty="0" err="1"/>
              <a:t>person’s</a:t>
            </a:r>
            <a:r>
              <a:rPr lang="hr-HR" dirty="0"/>
              <a:t> </a:t>
            </a:r>
            <a:r>
              <a:rPr lang="hr-HR" dirty="0" err="1"/>
              <a:t>participation</a:t>
            </a:r>
            <a:r>
              <a:rPr lang="hr-HR" dirty="0"/>
              <a:t> (</a:t>
            </a:r>
            <a:r>
              <a:rPr lang="hr-HR" dirty="0" err="1"/>
              <a:t>including</a:t>
            </a:r>
            <a:r>
              <a:rPr lang="hr-HR" dirty="0"/>
              <a:t> </a:t>
            </a:r>
            <a:r>
              <a:rPr lang="hr-HR" dirty="0" err="1"/>
              <a:t>by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provision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a facilitator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removal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a </a:t>
            </a:r>
            <a:r>
              <a:rPr lang="hr-HR" dirty="0" err="1"/>
              <a:t>barrier</a:t>
            </a:r>
            <a:r>
              <a:rPr lang="hr-HR" dirty="0"/>
              <a:t>). </a:t>
            </a:r>
          </a:p>
          <a:p>
            <a:pPr lvl="0"/>
            <a:r>
              <a:rPr lang="hr-HR" dirty="0" err="1"/>
              <a:t>Tertiary</a:t>
            </a:r>
            <a:r>
              <a:rPr lang="hr-HR" dirty="0"/>
              <a:t> </a:t>
            </a:r>
            <a:r>
              <a:rPr lang="hr-HR" dirty="0" err="1"/>
              <a:t>prevention</a:t>
            </a:r>
            <a:r>
              <a:rPr lang="hr-HR" dirty="0"/>
              <a:t> </a:t>
            </a:r>
            <a:r>
              <a:rPr lang="hr-HR" dirty="0" err="1"/>
              <a:t>involves</a:t>
            </a:r>
            <a:r>
              <a:rPr lang="hr-HR" dirty="0"/>
              <a:t> </a:t>
            </a:r>
            <a:r>
              <a:rPr lang="hr-HR" dirty="0" err="1"/>
              <a:t>treatment</a:t>
            </a:r>
            <a:r>
              <a:rPr lang="hr-HR" dirty="0"/>
              <a:t> </a:t>
            </a:r>
            <a:r>
              <a:rPr lang="hr-HR" dirty="0" err="1"/>
              <a:t>once</a:t>
            </a:r>
            <a:r>
              <a:rPr lang="hr-HR" dirty="0"/>
              <a:t> a </a:t>
            </a:r>
            <a:r>
              <a:rPr lang="hr-HR" dirty="0" err="1"/>
              <a:t>disease</a:t>
            </a:r>
            <a:r>
              <a:rPr lang="hr-HR" dirty="0"/>
              <a:t> </a:t>
            </a:r>
            <a:r>
              <a:rPr lang="hr-HR" dirty="0" err="1"/>
              <a:t>becomes</a:t>
            </a:r>
            <a:r>
              <a:rPr lang="hr-HR" dirty="0"/>
              <a:t> </a:t>
            </a:r>
            <a:r>
              <a:rPr lang="hr-HR" dirty="0" err="1"/>
              <a:t>symptomatic</a:t>
            </a:r>
            <a:r>
              <a:rPr lang="hr-HR" dirty="0"/>
              <a:t> to </a:t>
            </a:r>
            <a:r>
              <a:rPr lang="hr-HR" dirty="0" err="1"/>
              <a:t>avoid</a:t>
            </a:r>
            <a:r>
              <a:rPr lang="hr-HR" dirty="0"/>
              <a:t> </a:t>
            </a:r>
            <a:r>
              <a:rPr lang="hr-HR" dirty="0" err="1"/>
              <a:t>complications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incorporates</a:t>
            </a:r>
            <a:r>
              <a:rPr lang="hr-HR" dirty="0"/>
              <a:t> </a:t>
            </a:r>
            <a:r>
              <a:rPr lang="hr-HR" dirty="0" err="1"/>
              <a:t>ongoing</a:t>
            </a:r>
            <a:r>
              <a:rPr lang="hr-HR" dirty="0"/>
              <a:t> interval </a:t>
            </a:r>
            <a:r>
              <a:rPr lang="hr-HR" dirty="0" err="1"/>
              <a:t>efforts</a:t>
            </a:r>
            <a:r>
              <a:rPr lang="hr-HR" dirty="0"/>
              <a:t> to </a:t>
            </a:r>
            <a:r>
              <a:rPr lang="hr-HR" dirty="0" err="1"/>
              <a:t>maximize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maintain</a:t>
            </a:r>
            <a:r>
              <a:rPr lang="hr-HR" dirty="0"/>
              <a:t> </a:t>
            </a:r>
            <a:r>
              <a:rPr lang="hr-HR" dirty="0" err="1"/>
              <a:t>functional</a:t>
            </a:r>
            <a:r>
              <a:rPr lang="hr-HR" dirty="0"/>
              <a:t> </a:t>
            </a:r>
            <a:r>
              <a:rPr lang="hr-HR" dirty="0" err="1"/>
              <a:t>capacity</a:t>
            </a:r>
            <a:r>
              <a:rPr lang="hr-HR" dirty="0"/>
              <a:t> </a:t>
            </a:r>
            <a:r>
              <a:rPr lang="hr-HR" dirty="0" err="1"/>
              <a:t>over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life</a:t>
            </a:r>
            <a:r>
              <a:rPr lang="hr-HR" dirty="0"/>
              <a:t> </a:t>
            </a:r>
            <a:r>
              <a:rPr lang="hr-HR" dirty="0" err="1"/>
              <a:t>course</a:t>
            </a:r>
            <a:r>
              <a:rPr lang="hr-HR" dirty="0"/>
              <a:t>.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686921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/>
              <a:t>Health management </a:t>
            </a:r>
            <a:r>
              <a:rPr lang="hr-HR" sz="4000" dirty="0" err="1"/>
              <a:t>in</a:t>
            </a:r>
            <a:r>
              <a:rPr lang="hr-HR" sz="4000" dirty="0"/>
              <a:t> PRM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218499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hr-HR" dirty="0" err="1"/>
              <a:t>Maintenance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support</a:t>
            </a:r>
            <a:r>
              <a:rPr lang="hr-HR" dirty="0"/>
              <a:t> are </a:t>
            </a:r>
            <a:r>
              <a:rPr lang="hr-HR" dirty="0" err="1"/>
              <a:t>also</a:t>
            </a:r>
            <a:r>
              <a:rPr lang="hr-HR" dirty="0"/>
              <a:t> </a:t>
            </a:r>
            <a:r>
              <a:rPr lang="hr-HR" dirty="0" err="1"/>
              <a:t>part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field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competence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PRM to </a:t>
            </a:r>
            <a:r>
              <a:rPr lang="hr-HR" dirty="0" err="1"/>
              <a:t>prevent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loss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achieved</a:t>
            </a:r>
            <a:r>
              <a:rPr lang="hr-HR" dirty="0"/>
              <a:t> </a:t>
            </a:r>
            <a:r>
              <a:rPr lang="hr-HR" dirty="0" err="1"/>
              <a:t>functional</a:t>
            </a:r>
            <a:r>
              <a:rPr lang="hr-HR" dirty="0"/>
              <a:t> </a:t>
            </a:r>
            <a:r>
              <a:rPr lang="hr-HR" dirty="0" err="1"/>
              <a:t>level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stable</a:t>
            </a:r>
            <a:r>
              <a:rPr lang="hr-HR" dirty="0"/>
              <a:t>, </a:t>
            </a:r>
            <a:r>
              <a:rPr lang="hr-HR" dirty="0" err="1"/>
              <a:t>chronic</a:t>
            </a:r>
            <a:r>
              <a:rPr lang="hr-HR" dirty="0"/>
              <a:t> </a:t>
            </a:r>
            <a:r>
              <a:rPr lang="hr-HR" dirty="0" err="1"/>
              <a:t>disabling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progressive</a:t>
            </a:r>
            <a:r>
              <a:rPr lang="hr-HR" dirty="0"/>
              <a:t> </a:t>
            </a:r>
            <a:r>
              <a:rPr lang="hr-HR" dirty="0" err="1"/>
              <a:t>deteriorating</a:t>
            </a:r>
            <a:r>
              <a:rPr lang="hr-HR" dirty="0"/>
              <a:t> </a:t>
            </a:r>
            <a:r>
              <a:rPr lang="hr-HR" dirty="0" err="1"/>
              <a:t>conditions</a:t>
            </a:r>
            <a:r>
              <a:rPr lang="hr-HR" dirty="0"/>
              <a:t>.</a:t>
            </a:r>
          </a:p>
          <a:p>
            <a:pPr lvl="0"/>
            <a:r>
              <a:rPr lang="hr-HR" dirty="0" err="1"/>
              <a:t>Therefore</a:t>
            </a:r>
            <a:r>
              <a:rPr lang="hr-HR" dirty="0"/>
              <a:t>, PRM </a:t>
            </a:r>
            <a:r>
              <a:rPr lang="hr-HR" dirty="0" err="1"/>
              <a:t>physicians</a:t>
            </a:r>
            <a:r>
              <a:rPr lang="hr-HR" dirty="0"/>
              <a:t> </a:t>
            </a:r>
            <a:r>
              <a:rPr lang="hr-HR" dirty="0" err="1"/>
              <a:t>view</a:t>
            </a:r>
            <a:r>
              <a:rPr lang="hr-HR" dirty="0"/>
              <a:t> </a:t>
            </a:r>
            <a:r>
              <a:rPr lang="hr-HR" dirty="0" err="1"/>
              <a:t>disability-related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 management </a:t>
            </a:r>
            <a:r>
              <a:rPr lang="hr-HR" dirty="0" err="1"/>
              <a:t>and</a:t>
            </a:r>
            <a:r>
              <a:rPr lang="hr-HR" dirty="0"/>
              <a:t> general </a:t>
            </a:r>
            <a:r>
              <a:rPr lang="hr-HR" dirty="0" err="1"/>
              <a:t>health-promoting</a:t>
            </a:r>
            <a:r>
              <a:rPr lang="hr-HR" dirty="0"/>
              <a:t> </a:t>
            </a:r>
            <a:r>
              <a:rPr lang="hr-HR" dirty="0" err="1"/>
              <a:t>strategies</a:t>
            </a:r>
            <a:r>
              <a:rPr lang="hr-HR" dirty="0"/>
              <a:t> as </a:t>
            </a:r>
            <a:r>
              <a:rPr lang="hr-HR" dirty="0" err="1"/>
              <a:t>equally</a:t>
            </a:r>
            <a:r>
              <a:rPr lang="hr-HR" dirty="0"/>
              <a:t> </a:t>
            </a:r>
            <a:r>
              <a:rPr lang="hr-HR" dirty="0" err="1"/>
              <a:t>important</a:t>
            </a:r>
            <a:r>
              <a:rPr lang="hr-HR" dirty="0"/>
              <a:t> </a:t>
            </a:r>
            <a:r>
              <a:rPr lang="hr-HR" dirty="0" err="1"/>
              <a:t>components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care.  </a:t>
            </a:r>
          </a:p>
          <a:p>
            <a:pPr lvl="0"/>
            <a:r>
              <a:rPr lang="hr-HR" dirty="0" err="1"/>
              <a:t>Medical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has</a:t>
            </a:r>
            <a:r>
              <a:rPr lang="hr-HR" dirty="0"/>
              <a:t> </a:t>
            </a:r>
            <a:r>
              <a:rPr lang="hr-HR" dirty="0" err="1"/>
              <a:t>several</a:t>
            </a:r>
            <a:r>
              <a:rPr lang="hr-HR" dirty="0"/>
              <a:t> </a:t>
            </a:r>
            <a:r>
              <a:rPr lang="hr-HR" dirty="0" err="1"/>
              <a:t>features</a:t>
            </a:r>
            <a:r>
              <a:rPr lang="hr-HR" dirty="0"/>
              <a:t> </a:t>
            </a:r>
            <a:r>
              <a:rPr lang="hr-HR" dirty="0" err="1"/>
              <a:t>that</a:t>
            </a:r>
            <a:r>
              <a:rPr lang="hr-HR" dirty="0"/>
              <a:t> </a:t>
            </a:r>
            <a:r>
              <a:rPr lang="hr-HR" dirty="0" err="1"/>
              <a:t>overlap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both</a:t>
            </a:r>
            <a:r>
              <a:rPr lang="hr-HR" dirty="0"/>
              <a:t> </a:t>
            </a:r>
            <a:r>
              <a:rPr lang="hr-HR" dirty="0" err="1"/>
              <a:t>primary</a:t>
            </a:r>
            <a:r>
              <a:rPr lang="hr-HR" dirty="0"/>
              <a:t> care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 </a:t>
            </a:r>
            <a:r>
              <a:rPr lang="hr-HR" dirty="0" err="1"/>
              <a:t>promotion</a:t>
            </a:r>
            <a:r>
              <a:rPr lang="hr-HR" dirty="0"/>
              <a:t>: </a:t>
            </a:r>
            <a:r>
              <a:rPr lang="hr-HR" dirty="0" err="1"/>
              <a:t>education</a:t>
            </a:r>
            <a:r>
              <a:rPr lang="hr-HR" dirty="0"/>
              <a:t>, </a:t>
            </a:r>
            <a:r>
              <a:rPr lang="hr-HR" dirty="0" err="1"/>
              <a:t>encouragement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self</a:t>
            </a:r>
            <a:r>
              <a:rPr lang="hr-HR" dirty="0"/>
              <a:t>-management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responsibility</a:t>
            </a:r>
            <a:r>
              <a:rPr lang="hr-HR" dirty="0"/>
              <a:t>, </a:t>
            </a:r>
            <a:r>
              <a:rPr lang="hr-HR" dirty="0" err="1"/>
              <a:t>health</a:t>
            </a:r>
            <a:r>
              <a:rPr lang="hr-HR" dirty="0"/>
              <a:t> </a:t>
            </a:r>
            <a:r>
              <a:rPr lang="hr-HR" dirty="0" err="1"/>
              <a:t>maintenance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disease</a:t>
            </a:r>
            <a:r>
              <a:rPr lang="hr-HR" dirty="0"/>
              <a:t> </a:t>
            </a:r>
            <a:r>
              <a:rPr lang="hr-HR" dirty="0" err="1"/>
              <a:t>prevention</a:t>
            </a:r>
            <a:r>
              <a:rPr lang="hr-HR" dirty="0"/>
              <a:t>.</a:t>
            </a:r>
          </a:p>
          <a:p>
            <a:pPr lvl="0"/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knowledge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how to </a:t>
            </a:r>
            <a:r>
              <a:rPr lang="hr-HR" dirty="0" err="1"/>
              <a:t>modify</a:t>
            </a:r>
            <a:r>
              <a:rPr lang="hr-HR" dirty="0"/>
              <a:t> </a:t>
            </a:r>
            <a:r>
              <a:rPr lang="hr-HR" dirty="0" err="1"/>
              <a:t>physical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social</a:t>
            </a:r>
            <a:r>
              <a:rPr lang="hr-HR" dirty="0"/>
              <a:t> </a:t>
            </a:r>
            <a:r>
              <a:rPr lang="hr-HR" dirty="0" err="1"/>
              <a:t>environments</a:t>
            </a:r>
            <a:r>
              <a:rPr lang="hr-HR" dirty="0"/>
              <a:t> to </a:t>
            </a:r>
            <a:r>
              <a:rPr lang="hr-HR" dirty="0" err="1"/>
              <a:t>maximize</a:t>
            </a:r>
            <a:r>
              <a:rPr lang="hr-HR" dirty="0"/>
              <a:t> </a:t>
            </a:r>
            <a:r>
              <a:rPr lang="hr-HR" dirty="0" err="1"/>
              <a:t>functional</a:t>
            </a:r>
            <a:r>
              <a:rPr lang="hr-HR" dirty="0"/>
              <a:t> </a:t>
            </a:r>
            <a:r>
              <a:rPr lang="hr-HR" dirty="0" err="1"/>
              <a:t>movement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overall</a:t>
            </a:r>
            <a:r>
              <a:rPr lang="hr-HR" dirty="0"/>
              <a:t> </a:t>
            </a:r>
            <a:r>
              <a:rPr lang="hr-HR" dirty="0" err="1"/>
              <a:t>function</a:t>
            </a:r>
            <a:r>
              <a:rPr lang="hr-HR" dirty="0"/>
              <a:t> for </a:t>
            </a:r>
            <a:r>
              <a:rPr lang="hr-HR" dirty="0" err="1"/>
              <a:t>their</a:t>
            </a:r>
            <a:r>
              <a:rPr lang="hr-HR" dirty="0"/>
              <a:t> </a:t>
            </a:r>
            <a:r>
              <a:rPr lang="hr-HR" dirty="0" err="1"/>
              <a:t>patients</a:t>
            </a:r>
            <a:r>
              <a:rPr lang="hr-HR" dirty="0"/>
              <a:t> </a:t>
            </a:r>
            <a:r>
              <a:rPr lang="hr-HR" dirty="0" err="1"/>
              <a:t>allows</a:t>
            </a:r>
            <a:r>
              <a:rPr lang="hr-HR" dirty="0"/>
              <a:t> PRM </a:t>
            </a:r>
            <a:r>
              <a:rPr lang="hr-HR" dirty="0" err="1"/>
              <a:t>physicians</a:t>
            </a:r>
            <a:r>
              <a:rPr lang="hr-HR" dirty="0"/>
              <a:t> to </a:t>
            </a:r>
            <a:r>
              <a:rPr lang="hr-HR" dirty="0" err="1"/>
              <a:t>improve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maintain</a:t>
            </a:r>
            <a:r>
              <a:rPr lang="hr-HR" dirty="0"/>
              <a:t> </a:t>
            </a:r>
            <a:r>
              <a:rPr lang="hr-HR" dirty="0" err="1"/>
              <a:t>function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their</a:t>
            </a:r>
            <a:r>
              <a:rPr lang="hr-HR" dirty="0"/>
              <a:t> </a:t>
            </a:r>
            <a:r>
              <a:rPr lang="hr-HR" dirty="0" err="1"/>
              <a:t>patients</a:t>
            </a:r>
            <a:r>
              <a:rPr lang="hr-HR" dirty="0"/>
              <a:t>.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664580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980304"/>
            <a:ext cx="10515600" cy="4928884"/>
          </a:xfrm>
        </p:spPr>
        <p:txBody>
          <a:bodyPr>
            <a:normAutofit lnSpcReduction="10000"/>
          </a:bodyPr>
          <a:lstStyle/>
          <a:p>
            <a:pPr lvl="0"/>
            <a:r>
              <a:rPr lang="hr-HR" dirty="0" err="1"/>
              <a:t>Maintenance</a:t>
            </a:r>
            <a:r>
              <a:rPr lang="hr-HR" dirty="0"/>
              <a:t>, as </a:t>
            </a:r>
            <a:r>
              <a:rPr lang="hr-HR" dirty="0" err="1"/>
              <a:t>well</a:t>
            </a:r>
            <a:r>
              <a:rPr lang="hr-HR" dirty="0"/>
              <a:t> as </a:t>
            </a:r>
            <a:r>
              <a:rPr lang="hr-HR" dirty="0" err="1"/>
              <a:t>disease</a:t>
            </a:r>
            <a:r>
              <a:rPr lang="hr-HR" dirty="0"/>
              <a:t> </a:t>
            </a:r>
            <a:r>
              <a:rPr lang="hr-HR" dirty="0" err="1"/>
              <a:t>prevention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 </a:t>
            </a:r>
            <a:r>
              <a:rPr lang="hr-HR" dirty="0" err="1"/>
              <a:t>promotion</a:t>
            </a:r>
            <a:r>
              <a:rPr lang="hr-HR" dirty="0"/>
              <a:t>, must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individually</a:t>
            </a:r>
            <a:r>
              <a:rPr lang="hr-HR" dirty="0"/>
              <a:t> </a:t>
            </a:r>
            <a:r>
              <a:rPr lang="hr-HR" dirty="0" err="1"/>
              <a:t>tailored</a:t>
            </a:r>
            <a:r>
              <a:rPr lang="hr-HR" dirty="0"/>
              <a:t> to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person`s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 status, </a:t>
            </a:r>
            <a:r>
              <a:rPr lang="hr-HR" dirty="0" err="1"/>
              <a:t>functional</a:t>
            </a:r>
            <a:r>
              <a:rPr lang="hr-HR" dirty="0"/>
              <a:t> </a:t>
            </a:r>
            <a:r>
              <a:rPr lang="hr-HR" dirty="0" err="1"/>
              <a:t>level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personal </a:t>
            </a:r>
            <a:r>
              <a:rPr lang="hr-HR" dirty="0" err="1"/>
              <a:t>life</a:t>
            </a:r>
            <a:r>
              <a:rPr lang="hr-HR" dirty="0"/>
              <a:t> </a:t>
            </a:r>
            <a:r>
              <a:rPr lang="hr-HR" dirty="0" err="1"/>
              <a:t>project</a:t>
            </a:r>
            <a:r>
              <a:rPr lang="hr-HR" dirty="0"/>
              <a:t>.</a:t>
            </a:r>
          </a:p>
          <a:p>
            <a:pPr lvl="0"/>
            <a:r>
              <a:rPr lang="hr-HR" dirty="0" err="1"/>
              <a:t>Adapted</a:t>
            </a:r>
            <a:r>
              <a:rPr lang="hr-HR" dirty="0"/>
              <a:t> </a:t>
            </a:r>
            <a:r>
              <a:rPr lang="hr-HR" dirty="0" err="1"/>
              <a:t>physical</a:t>
            </a:r>
            <a:r>
              <a:rPr lang="hr-HR" dirty="0"/>
              <a:t> </a:t>
            </a:r>
            <a:r>
              <a:rPr lang="hr-HR" dirty="0" err="1"/>
              <a:t>activity-based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based</a:t>
            </a:r>
            <a:r>
              <a:rPr lang="hr-HR" dirty="0"/>
              <a:t> on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adaptation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different</a:t>
            </a:r>
            <a:r>
              <a:rPr lang="hr-HR" dirty="0"/>
              <a:t> </a:t>
            </a:r>
            <a:r>
              <a:rPr lang="hr-HR" dirty="0" err="1"/>
              <a:t>activities</a:t>
            </a:r>
            <a:r>
              <a:rPr lang="hr-HR" dirty="0"/>
              <a:t> to fit </a:t>
            </a:r>
            <a:r>
              <a:rPr lang="hr-HR" dirty="0" err="1"/>
              <a:t>each</a:t>
            </a:r>
            <a:r>
              <a:rPr lang="hr-HR" dirty="0"/>
              <a:t> </a:t>
            </a:r>
            <a:r>
              <a:rPr lang="hr-HR" dirty="0" err="1"/>
              <a:t>individual’s</a:t>
            </a:r>
            <a:r>
              <a:rPr lang="hr-HR" dirty="0"/>
              <a:t> </a:t>
            </a:r>
            <a:r>
              <a:rPr lang="hr-HR" dirty="0" err="1"/>
              <a:t>needs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setting</a:t>
            </a:r>
            <a:r>
              <a:rPr lang="hr-HR" dirty="0"/>
              <a:t>.</a:t>
            </a:r>
          </a:p>
          <a:p>
            <a:pPr lvl="0"/>
            <a:r>
              <a:rPr lang="hr-HR" dirty="0"/>
              <a:t>Health </a:t>
            </a:r>
            <a:r>
              <a:rPr lang="hr-HR" dirty="0" err="1"/>
              <a:t>promotion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related</a:t>
            </a:r>
            <a:r>
              <a:rPr lang="hr-HR" dirty="0"/>
              <a:t> </a:t>
            </a:r>
            <a:r>
              <a:rPr lang="hr-HR" dirty="0" err="1"/>
              <a:t>educational</a:t>
            </a:r>
            <a:r>
              <a:rPr lang="hr-HR" dirty="0"/>
              <a:t> </a:t>
            </a:r>
            <a:r>
              <a:rPr lang="hr-HR" dirty="0" err="1"/>
              <a:t>efforts</a:t>
            </a:r>
            <a:r>
              <a:rPr lang="hr-HR" dirty="0"/>
              <a:t> for </a:t>
            </a:r>
            <a:r>
              <a:rPr lang="hr-HR" dirty="0" err="1"/>
              <a:t>those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disabilities</a:t>
            </a:r>
            <a:r>
              <a:rPr lang="hr-HR" dirty="0"/>
              <a:t> </a:t>
            </a:r>
            <a:r>
              <a:rPr lang="hr-HR" dirty="0" err="1"/>
              <a:t>would</a:t>
            </a:r>
            <a:r>
              <a:rPr lang="hr-HR" dirty="0"/>
              <a:t>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incomplete</a:t>
            </a:r>
            <a:r>
              <a:rPr lang="hr-HR" dirty="0"/>
              <a:t> </a:t>
            </a:r>
            <a:r>
              <a:rPr lang="hr-HR" dirty="0" err="1"/>
              <a:t>without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provision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a </a:t>
            </a:r>
            <a:r>
              <a:rPr lang="hr-HR" dirty="0" err="1"/>
              <a:t>physical</a:t>
            </a:r>
            <a:r>
              <a:rPr lang="hr-HR" dirty="0"/>
              <a:t> fitness </a:t>
            </a:r>
            <a:r>
              <a:rPr lang="hr-HR" dirty="0" err="1"/>
              <a:t>component</a:t>
            </a:r>
            <a:r>
              <a:rPr lang="hr-HR" dirty="0"/>
              <a:t>, </a:t>
            </a:r>
            <a:r>
              <a:rPr lang="hr-HR" dirty="0" err="1"/>
              <a:t>return</a:t>
            </a:r>
            <a:r>
              <a:rPr lang="hr-HR" dirty="0"/>
              <a:t> to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maintain</a:t>
            </a:r>
            <a:r>
              <a:rPr lang="hr-HR" dirty="0"/>
              <a:t> at </a:t>
            </a:r>
            <a:r>
              <a:rPr lang="hr-HR" dirty="0" err="1"/>
              <a:t>work</a:t>
            </a:r>
            <a:r>
              <a:rPr lang="hr-HR" dirty="0"/>
              <a:t>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avoidance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early</a:t>
            </a:r>
            <a:r>
              <a:rPr lang="hr-HR" dirty="0"/>
              <a:t> </a:t>
            </a:r>
            <a:r>
              <a:rPr lang="hr-HR" dirty="0" err="1"/>
              <a:t>retirement</a:t>
            </a:r>
            <a:r>
              <a:rPr lang="hr-HR" dirty="0"/>
              <a:t> </a:t>
            </a:r>
            <a:r>
              <a:rPr lang="hr-HR" dirty="0" err="1"/>
              <a:t>caused</a:t>
            </a:r>
            <a:r>
              <a:rPr lang="hr-HR" dirty="0"/>
              <a:t> </a:t>
            </a:r>
            <a:r>
              <a:rPr lang="hr-HR" dirty="0" err="1"/>
              <a:t>by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 </a:t>
            </a:r>
            <a:r>
              <a:rPr lang="hr-HR" dirty="0" err="1"/>
              <a:t>problems</a:t>
            </a:r>
            <a:r>
              <a:rPr lang="hr-HR" dirty="0"/>
              <a:t>. </a:t>
            </a:r>
          </a:p>
          <a:p>
            <a:pPr lvl="0"/>
            <a:r>
              <a:rPr lang="hr-HR" dirty="0" err="1"/>
              <a:t>Methods</a:t>
            </a:r>
            <a:r>
              <a:rPr lang="hr-HR" dirty="0"/>
              <a:t> </a:t>
            </a:r>
            <a:r>
              <a:rPr lang="hr-HR" dirty="0" err="1"/>
              <a:t>used</a:t>
            </a:r>
            <a:r>
              <a:rPr lang="hr-HR" dirty="0"/>
              <a:t> </a:t>
            </a:r>
            <a:r>
              <a:rPr lang="hr-HR" dirty="0" err="1"/>
              <a:t>include</a:t>
            </a:r>
            <a:r>
              <a:rPr lang="hr-HR" dirty="0"/>
              <a:t> </a:t>
            </a:r>
            <a:r>
              <a:rPr lang="hr-HR" dirty="0" err="1"/>
              <a:t>therapeutic</a:t>
            </a:r>
            <a:r>
              <a:rPr lang="hr-HR" dirty="0"/>
              <a:t> </a:t>
            </a:r>
            <a:r>
              <a:rPr lang="hr-HR" dirty="0" err="1"/>
              <a:t>exercise</a:t>
            </a:r>
            <a:r>
              <a:rPr lang="hr-HR" dirty="0"/>
              <a:t>, </a:t>
            </a:r>
            <a:r>
              <a:rPr lang="hr-HR" dirty="0" err="1"/>
              <a:t>adapted</a:t>
            </a:r>
            <a:r>
              <a:rPr lang="hr-HR" dirty="0"/>
              <a:t> </a:t>
            </a:r>
            <a:r>
              <a:rPr lang="hr-HR" dirty="0" err="1"/>
              <a:t>physical</a:t>
            </a:r>
            <a:r>
              <a:rPr lang="hr-HR" dirty="0"/>
              <a:t> </a:t>
            </a:r>
            <a:r>
              <a:rPr lang="hr-HR" dirty="0" err="1"/>
              <a:t>activity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sports</a:t>
            </a:r>
            <a:r>
              <a:rPr lang="hr-HR" dirty="0"/>
              <a:t>, </a:t>
            </a:r>
            <a:r>
              <a:rPr lang="hr-HR" dirty="0" err="1"/>
              <a:t>lifestyle</a:t>
            </a:r>
            <a:r>
              <a:rPr lang="hr-HR" dirty="0"/>
              <a:t> </a:t>
            </a:r>
            <a:r>
              <a:rPr lang="hr-HR" dirty="0" err="1"/>
              <a:t>changes</a:t>
            </a:r>
            <a:r>
              <a:rPr lang="hr-HR" dirty="0"/>
              <a:t> </a:t>
            </a:r>
            <a:r>
              <a:rPr lang="hr-HR" dirty="0" err="1"/>
              <a:t>including</a:t>
            </a:r>
            <a:r>
              <a:rPr lang="hr-HR" dirty="0"/>
              <a:t> </a:t>
            </a:r>
            <a:r>
              <a:rPr lang="hr-HR" dirty="0" err="1"/>
              <a:t>dietary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psychological</a:t>
            </a:r>
            <a:r>
              <a:rPr lang="hr-HR" dirty="0"/>
              <a:t> </a:t>
            </a:r>
            <a:r>
              <a:rPr lang="hr-HR" dirty="0" err="1"/>
              <a:t>interventions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 </a:t>
            </a:r>
            <a:r>
              <a:rPr lang="hr-HR" dirty="0" err="1"/>
              <a:t>education</a:t>
            </a:r>
            <a:r>
              <a:rPr lang="hr-HR" dirty="0"/>
              <a:t>.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750250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/>
              <a:t>Global </a:t>
            </a:r>
            <a:r>
              <a:rPr lang="hr-HR" sz="4000" dirty="0" err="1"/>
              <a:t>health</a:t>
            </a:r>
            <a:r>
              <a:rPr lang="hr-HR" sz="4000" dirty="0"/>
              <a:t> </a:t>
            </a:r>
            <a:r>
              <a:rPr lang="hr-HR" sz="4000" dirty="0" err="1"/>
              <a:t>promotion</a:t>
            </a:r>
            <a:r>
              <a:rPr lang="hr-HR" sz="4000" dirty="0"/>
              <a:t> </a:t>
            </a:r>
            <a:r>
              <a:rPr lang="hr-HR" sz="4000" dirty="0" err="1"/>
              <a:t>in</a:t>
            </a:r>
            <a:r>
              <a:rPr lang="hr-HR" sz="4000" dirty="0"/>
              <a:t> PRM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507524"/>
            <a:ext cx="10515600" cy="4401663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contribution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PRM </a:t>
            </a:r>
            <a:r>
              <a:rPr lang="hr-HR" dirty="0" err="1"/>
              <a:t>physicians</a:t>
            </a:r>
            <a:r>
              <a:rPr lang="hr-HR" dirty="0"/>
              <a:t> to „global </a:t>
            </a:r>
            <a:r>
              <a:rPr lang="hr-HR" dirty="0" err="1"/>
              <a:t>health</a:t>
            </a:r>
            <a:r>
              <a:rPr lang="hr-HR" dirty="0"/>
              <a:t> </a:t>
            </a:r>
            <a:r>
              <a:rPr lang="hr-HR" dirty="0" err="1"/>
              <a:t>promotion</a:t>
            </a:r>
            <a:r>
              <a:rPr lang="hr-HR" dirty="0"/>
              <a:t>“ must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described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reference to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conceptual</a:t>
            </a:r>
            <a:r>
              <a:rPr lang="hr-HR" dirty="0"/>
              <a:t> </a:t>
            </a:r>
            <a:r>
              <a:rPr lang="hr-HR" dirty="0" err="1"/>
              <a:t>perspective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objectives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Global </a:t>
            </a:r>
            <a:r>
              <a:rPr lang="hr-HR" dirty="0" err="1"/>
              <a:t>Disability</a:t>
            </a:r>
            <a:r>
              <a:rPr lang="hr-HR" dirty="0"/>
              <a:t> </a:t>
            </a:r>
            <a:r>
              <a:rPr lang="hr-HR" dirty="0" err="1"/>
              <a:t>Action</a:t>
            </a:r>
            <a:r>
              <a:rPr lang="hr-HR" dirty="0"/>
              <a:t> Plan 2014-21.</a:t>
            </a:r>
          </a:p>
          <a:p>
            <a:pPr lvl="0"/>
            <a:r>
              <a:rPr lang="hr-HR" dirty="0"/>
              <a:t>PRM </a:t>
            </a:r>
            <a:r>
              <a:rPr lang="hr-HR" dirty="0" err="1"/>
              <a:t>physicians</a:t>
            </a:r>
            <a:r>
              <a:rPr lang="hr-HR" dirty="0"/>
              <a:t> </a:t>
            </a:r>
            <a:r>
              <a:rPr lang="hr-HR" dirty="0" err="1"/>
              <a:t>can</a:t>
            </a:r>
            <a:r>
              <a:rPr lang="hr-HR" dirty="0"/>
              <a:t> </a:t>
            </a:r>
            <a:r>
              <a:rPr lang="hr-HR" dirty="0" err="1"/>
              <a:t>play</a:t>
            </a:r>
            <a:r>
              <a:rPr lang="hr-HR" dirty="0"/>
              <a:t> a role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supporting</a:t>
            </a:r>
            <a:r>
              <a:rPr lang="hr-HR" dirty="0"/>
              <a:t>: to </a:t>
            </a:r>
            <a:r>
              <a:rPr lang="hr-HR" dirty="0" err="1"/>
              <a:t>remove</a:t>
            </a:r>
            <a:r>
              <a:rPr lang="hr-HR" dirty="0"/>
              <a:t> </a:t>
            </a:r>
            <a:r>
              <a:rPr lang="hr-HR" dirty="0" err="1"/>
              <a:t>barriers</a:t>
            </a:r>
            <a:r>
              <a:rPr lang="hr-HR" dirty="0"/>
              <a:t> to </a:t>
            </a:r>
            <a:r>
              <a:rPr lang="hr-HR" dirty="0" err="1"/>
              <a:t>health</a:t>
            </a:r>
            <a:r>
              <a:rPr lang="hr-HR" dirty="0"/>
              <a:t> </a:t>
            </a:r>
            <a:r>
              <a:rPr lang="hr-HR" dirty="0" err="1"/>
              <a:t>services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programs</a:t>
            </a:r>
            <a:r>
              <a:rPr lang="hr-HR" dirty="0"/>
              <a:t>; to </a:t>
            </a:r>
            <a:r>
              <a:rPr lang="hr-HR" dirty="0" err="1"/>
              <a:t>strengthen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extend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, habilitation,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other</a:t>
            </a:r>
            <a:r>
              <a:rPr lang="hr-HR" dirty="0"/>
              <a:t> </a:t>
            </a:r>
            <a:r>
              <a:rPr lang="hr-HR" dirty="0" err="1"/>
              <a:t>supportive</a:t>
            </a:r>
            <a:r>
              <a:rPr lang="hr-HR" dirty="0"/>
              <a:t> </a:t>
            </a:r>
            <a:r>
              <a:rPr lang="hr-HR" dirty="0" err="1"/>
              <a:t>technology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services</a:t>
            </a:r>
            <a:r>
              <a:rPr lang="hr-HR" dirty="0"/>
              <a:t>; to </a:t>
            </a:r>
            <a:r>
              <a:rPr lang="hr-HR" dirty="0" err="1"/>
              <a:t>strengthen</a:t>
            </a:r>
            <a:r>
              <a:rPr lang="hr-HR" dirty="0"/>
              <a:t> data </a:t>
            </a:r>
            <a:r>
              <a:rPr lang="hr-HR" dirty="0" err="1"/>
              <a:t>collection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support</a:t>
            </a:r>
            <a:r>
              <a:rPr lang="hr-HR" dirty="0"/>
              <a:t> </a:t>
            </a:r>
            <a:r>
              <a:rPr lang="hr-HR" dirty="0" err="1"/>
              <a:t>research</a:t>
            </a:r>
            <a:r>
              <a:rPr lang="hr-HR" dirty="0"/>
              <a:t> on </a:t>
            </a:r>
            <a:r>
              <a:rPr lang="hr-HR" dirty="0" err="1"/>
              <a:t>disability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related</a:t>
            </a:r>
            <a:r>
              <a:rPr lang="hr-HR" dirty="0"/>
              <a:t> </a:t>
            </a:r>
            <a:r>
              <a:rPr lang="hr-HR" dirty="0" err="1"/>
              <a:t>services</a:t>
            </a:r>
            <a:r>
              <a:rPr lang="hr-HR" dirty="0"/>
              <a:t>.</a:t>
            </a:r>
          </a:p>
          <a:p>
            <a:pPr lvl="0"/>
            <a:r>
              <a:rPr lang="hr-HR" dirty="0" err="1"/>
              <a:t>Rehabilitation</a:t>
            </a:r>
            <a:r>
              <a:rPr lang="hr-HR" dirty="0"/>
              <a:t>, as </a:t>
            </a:r>
            <a:r>
              <a:rPr lang="hr-HR" dirty="0" err="1"/>
              <a:t>an</a:t>
            </a:r>
            <a:r>
              <a:rPr lang="hr-HR" dirty="0"/>
              <a:t> </a:t>
            </a:r>
            <a:r>
              <a:rPr lang="hr-HR" dirty="0" err="1"/>
              <a:t>effective</a:t>
            </a:r>
            <a:r>
              <a:rPr lang="hr-HR" dirty="0"/>
              <a:t> </a:t>
            </a:r>
            <a:r>
              <a:rPr lang="hr-HR" dirty="0" err="1"/>
              <a:t>measure</a:t>
            </a:r>
            <a:r>
              <a:rPr lang="hr-HR" dirty="0"/>
              <a:t> to </a:t>
            </a:r>
            <a:r>
              <a:rPr lang="hr-HR" dirty="0" err="1"/>
              <a:t>reduce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societal</a:t>
            </a:r>
            <a:r>
              <a:rPr lang="hr-HR" dirty="0"/>
              <a:t> </a:t>
            </a:r>
            <a:r>
              <a:rPr lang="hr-HR" dirty="0" err="1"/>
              <a:t>impact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a </a:t>
            </a:r>
            <a:r>
              <a:rPr lang="hr-HR" dirty="0" err="1"/>
              <a:t>broad</a:t>
            </a:r>
            <a:r>
              <a:rPr lang="hr-HR" dirty="0"/>
              <a:t> </a:t>
            </a:r>
            <a:r>
              <a:rPr lang="hr-HR" dirty="0" err="1"/>
              <a:t>range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disabling</a:t>
            </a:r>
            <a:r>
              <a:rPr lang="hr-HR" dirty="0"/>
              <a:t> </a:t>
            </a:r>
            <a:r>
              <a:rPr lang="hr-HR" dirty="0" err="1"/>
              <a:t>conditions</a:t>
            </a:r>
            <a:r>
              <a:rPr lang="hr-HR" dirty="0"/>
              <a:t> must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included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concept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universal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 </a:t>
            </a:r>
            <a:r>
              <a:rPr lang="hr-HR" dirty="0" err="1"/>
              <a:t>coverage</a:t>
            </a:r>
            <a:r>
              <a:rPr lang="hr-HR" dirty="0"/>
              <a:t>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PRM </a:t>
            </a:r>
            <a:r>
              <a:rPr lang="hr-HR" dirty="0" err="1"/>
              <a:t>specialty</a:t>
            </a:r>
            <a:r>
              <a:rPr lang="hr-HR" dirty="0"/>
              <a:t> on global </a:t>
            </a:r>
            <a:r>
              <a:rPr lang="hr-HR" dirty="0" err="1"/>
              <a:t>health</a:t>
            </a:r>
            <a:r>
              <a:rPr lang="hr-HR" dirty="0"/>
              <a:t> </a:t>
            </a:r>
            <a:r>
              <a:rPr lang="hr-HR" dirty="0" err="1"/>
              <a:t>promotion</a:t>
            </a:r>
            <a:r>
              <a:rPr lang="hr-HR" dirty="0"/>
              <a:t>:</a:t>
            </a:r>
          </a:p>
          <a:p>
            <a:pPr lvl="0"/>
            <a:r>
              <a:rPr lang="hr-HR" dirty="0" err="1"/>
              <a:t>increase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overall</a:t>
            </a:r>
            <a:r>
              <a:rPr lang="hr-HR" dirty="0"/>
              <a:t> </a:t>
            </a:r>
            <a:r>
              <a:rPr lang="hr-HR" dirty="0" err="1"/>
              <a:t>level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, </a:t>
            </a:r>
            <a:r>
              <a:rPr lang="hr-HR" dirty="0" err="1"/>
              <a:t>functioning</a:t>
            </a:r>
            <a:r>
              <a:rPr lang="hr-HR" dirty="0"/>
              <a:t>, </a:t>
            </a:r>
            <a:r>
              <a:rPr lang="hr-HR" dirty="0" err="1"/>
              <a:t>well-being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social</a:t>
            </a:r>
            <a:r>
              <a:rPr lang="hr-HR" dirty="0"/>
              <a:t> </a:t>
            </a:r>
            <a:r>
              <a:rPr lang="hr-HR" dirty="0" err="1"/>
              <a:t>participation</a:t>
            </a:r>
            <a:endParaRPr lang="hr-HR" dirty="0"/>
          </a:p>
          <a:p>
            <a:pPr lvl="0"/>
            <a:r>
              <a:rPr lang="hr-HR" dirty="0" err="1"/>
              <a:t>reduce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burden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disease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disability</a:t>
            </a:r>
            <a:endParaRPr lang="hr-HR" dirty="0"/>
          </a:p>
          <a:p>
            <a:pPr lvl="0"/>
            <a:r>
              <a:rPr lang="hr-HR" dirty="0" err="1"/>
              <a:t>contribute</a:t>
            </a:r>
            <a:r>
              <a:rPr lang="hr-HR" dirty="0"/>
              <a:t> to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recognition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value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dignity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differences</a:t>
            </a:r>
            <a:r>
              <a:rPr lang="hr-HR" dirty="0"/>
              <a:t> </a:t>
            </a:r>
            <a:r>
              <a:rPr lang="hr-HR" dirty="0" err="1"/>
              <a:t>among</a:t>
            </a:r>
            <a:r>
              <a:rPr lang="hr-HR" dirty="0"/>
              <a:t> human </a:t>
            </a:r>
            <a:r>
              <a:rPr lang="hr-HR" dirty="0" err="1"/>
              <a:t>beings</a:t>
            </a:r>
            <a:r>
              <a:rPr lang="hr-HR" dirty="0"/>
              <a:t>, </a:t>
            </a:r>
            <a:r>
              <a:rPr lang="hr-HR" dirty="0" err="1"/>
              <a:t>thereby</a:t>
            </a:r>
            <a:r>
              <a:rPr lang="hr-HR" dirty="0"/>
              <a:t> </a:t>
            </a:r>
            <a:r>
              <a:rPr lang="hr-HR" dirty="0" err="1"/>
              <a:t>promoting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development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an</a:t>
            </a:r>
            <a:r>
              <a:rPr lang="hr-HR" dirty="0"/>
              <a:t> </a:t>
            </a:r>
            <a:r>
              <a:rPr lang="hr-HR" dirty="0" err="1"/>
              <a:t>attitude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social</a:t>
            </a:r>
            <a:r>
              <a:rPr lang="hr-HR" dirty="0"/>
              <a:t> </a:t>
            </a:r>
            <a:r>
              <a:rPr lang="hr-HR" dirty="0" err="1"/>
              <a:t>inclusion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community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012857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4000" dirty="0" err="1"/>
              <a:t>The</a:t>
            </a:r>
            <a:r>
              <a:rPr lang="hr-HR" sz="4000" dirty="0"/>
              <a:t> </a:t>
            </a:r>
            <a:r>
              <a:rPr lang="hr-HR" sz="4000" dirty="0" err="1"/>
              <a:t>strategies</a:t>
            </a:r>
            <a:r>
              <a:rPr lang="hr-HR" sz="4000" dirty="0"/>
              <a:t> </a:t>
            </a:r>
            <a:r>
              <a:rPr lang="hr-HR" sz="4000" dirty="0" err="1"/>
              <a:t>by</a:t>
            </a:r>
            <a:r>
              <a:rPr lang="hr-HR" sz="4000" dirty="0"/>
              <a:t> </a:t>
            </a:r>
            <a:r>
              <a:rPr lang="hr-HR" sz="4000" dirty="0" err="1"/>
              <a:t>which</a:t>
            </a:r>
            <a:r>
              <a:rPr lang="hr-HR" sz="4000" dirty="0"/>
              <a:t> PRM </a:t>
            </a:r>
            <a:r>
              <a:rPr lang="hr-HR" sz="4000" dirty="0" err="1"/>
              <a:t>specialty</a:t>
            </a:r>
            <a:r>
              <a:rPr lang="hr-HR" sz="4000" dirty="0"/>
              <a:t> </a:t>
            </a:r>
            <a:r>
              <a:rPr lang="hr-HR" sz="4000" dirty="0" err="1"/>
              <a:t>can</a:t>
            </a:r>
            <a:r>
              <a:rPr lang="hr-HR" sz="4000" dirty="0"/>
              <a:t> </a:t>
            </a:r>
            <a:r>
              <a:rPr lang="hr-HR" sz="4000" dirty="0" err="1"/>
              <a:t>contribute</a:t>
            </a:r>
            <a:r>
              <a:rPr lang="hr-HR" sz="4000" dirty="0"/>
              <a:t> to global </a:t>
            </a:r>
            <a:r>
              <a:rPr lang="hr-HR" sz="4000" dirty="0" err="1"/>
              <a:t>health</a:t>
            </a:r>
            <a:r>
              <a:rPr lang="hr-HR" sz="4000" dirty="0"/>
              <a:t> </a:t>
            </a:r>
            <a:r>
              <a:rPr lang="hr-HR" sz="4000" dirty="0" err="1"/>
              <a:t>promotion</a:t>
            </a:r>
            <a:r>
              <a:rPr lang="hr-HR" sz="4000" dirty="0"/>
              <a:t>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relationship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a </a:t>
            </a:r>
            <a:r>
              <a:rPr lang="hr-HR" dirty="0" err="1"/>
              <a:t>broad</a:t>
            </a:r>
            <a:r>
              <a:rPr lang="hr-HR" dirty="0"/>
              <a:t> </a:t>
            </a:r>
            <a:r>
              <a:rPr lang="hr-HR" dirty="0" err="1"/>
              <a:t>range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 care </a:t>
            </a:r>
            <a:r>
              <a:rPr lang="hr-HR" dirty="0" err="1"/>
              <a:t>professionals</a:t>
            </a:r>
            <a:endParaRPr lang="hr-HR" dirty="0"/>
          </a:p>
          <a:p>
            <a:pPr lvl="0"/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relationship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cooperation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a </a:t>
            </a:r>
            <a:r>
              <a:rPr lang="hr-HR" dirty="0" err="1"/>
              <a:t>range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professionals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services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areas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social</a:t>
            </a:r>
            <a:r>
              <a:rPr lang="hr-HR" dirty="0"/>
              <a:t> </a:t>
            </a:r>
            <a:r>
              <a:rPr lang="hr-HR" dirty="0" err="1"/>
              <a:t>protection</a:t>
            </a:r>
            <a:r>
              <a:rPr lang="hr-HR" dirty="0"/>
              <a:t>, </a:t>
            </a:r>
            <a:r>
              <a:rPr lang="hr-HR" dirty="0" err="1"/>
              <a:t>welfare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community</a:t>
            </a:r>
            <a:r>
              <a:rPr lang="hr-HR" dirty="0"/>
              <a:t> </a:t>
            </a:r>
            <a:r>
              <a:rPr lang="hr-HR" dirty="0" err="1"/>
              <a:t>services</a:t>
            </a:r>
            <a:r>
              <a:rPr lang="hr-HR" dirty="0"/>
              <a:t>, </a:t>
            </a:r>
            <a:r>
              <a:rPr lang="hr-HR" dirty="0" err="1"/>
              <a:t>labor</a:t>
            </a:r>
            <a:r>
              <a:rPr lang="hr-HR" dirty="0"/>
              <a:t>,  </a:t>
            </a:r>
            <a:r>
              <a:rPr lang="hr-HR" dirty="0" err="1"/>
              <a:t>education</a:t>
            </a:r>
            <a:r>
              <a:rPr lang="hr-HR" dirty="0"/>
              <a:t> </a:t>
            </a:r>
            <a:r>
              <a:rPr lang="hr-HR" dirty="0" err="1"/>
              <a:t>etc</a:t>
            </a:r>
            <a:r>
              <a:rPr lang="hr-HR" dirty="0"/>
              <a:t>.</a:t>
            </a:r>
          </a:p>
          <a:p>
            <a:pPr lvl="0"/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relationship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cooperation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communities</a:t>
            </a:r>
            <a:r>
              <a:rPr lang="hr-HR" dirty="0"/>
              <a:t>, </a:t>
            </a:r>
            <a:r>
              <a:rPr lang="hr-HR" dirty="0" err="1"/>
              <a:t>volunteer</a:t>
            </a:r>
            <a:r>
              <a:rPr lang="hr-HR" dirty="0"/>
              <a:t> </a:t>
            </a:r>
            <a:r>
              <a:rPr lang="hr-HR" dirty="0" err="1"/>
              <a:t>organizations</a:t>
            </a:r>
            <a:r>
              <a:rPr lang="hr-HR" dirty="0"/>
              <a:t>, </a:t>
            </a:r>
            <a:r>
              <a:rPr lang="hr-HR" dirty="0" err="1"/>
              <a:t>associations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persons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disability</a:t>
            </a:r>
            <a:r>
              <a:rPr lang="hr-HR" dirty="0"/>
              <a:t>, </a:t>
            </a:r>
            <a:r>
              <a:rPr lang="hr-HR" dirty="0" err="1"/>
              <a:t>families</a:t>
            </a:r>
            <a:r>
              <a:rPr lang="hr-HR" dirty="0"/>
              <a:t> </a:t>
            </a:r>
            <a:r>
              <a:rPr lang="hr-HR" dirty="0" err="1"/>
              <a:t>etc</a:t>
            </a:r>
            <a:r>
              <a:rPr lang="hr-HR" dirty="0"/>
              <a:t>.</a:t>
            </a:r>
          </a:p>
          <a:p>
            <a:pPr lvl="0"/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cooperation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many</a:t>
            </a:r>
            <a:r>
              <a:rPr lang="hr-HR" dirty="0"/>
              <a:t> </a:t>
            </a:r>
            <a:r>
              <a:rPr lang="hr-HR" dirty="0" err="1"/>
              <a:t>professional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nonprofessional</a:t>
            </a:r>
            <a:r>
              <a:rPr lang="hr-HR" dirty="0"/>
              <a:t> </a:t>
            </a:r>
            <a:r>
              <a:rPr lang="hr-HR" dirty="0" err="1"/>
              <a:t>organizations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fostering</a:t>
            </a:r>
            <a:r>
              <a:rPr lang="hr-HR" dirty="0"/>
              <a:t> </a:t>
            </a:r>
            <a:r>
              <a:rPr lang="hr-HR" dirty="0" err="1"/>
              <a:t>an</a:t>
            </a:r>
            <a:r>
              <a:rPr lang="hr-HR" dirty="0"/>
              <a:t> </a:t>
            </a:r>
            <a:r>
              <a:rPr lang="hr-HR" dirty="0" err="1"/>
              <a:t>interdisciplinary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multi-professional</a:t>
            </a:r>
            <a:r>
              <a:rPr lang="hr-HR" dirty="0"/>
              <a:t> </a:t>
            </a:r>
            <a:r>
              <a:rPr lang="hr-HR" dirty="0" err="1"/>
              <a:t>approach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delivery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services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067176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 err="1"/>
              <a:t>The</a:t>
            </a:r>
            <a:r>
              <a:rPr lang="hr-HR" sz="4000" dirty="0"/>
              <a:t> </a:t>
            </a:r>
            <a:r>
              <a:rPr lang="hr-HR" sz="4000" dirty="0" err="1"/>
              <a:t>actions</a:t>
            </a:r>
            <a:r>
              <a:rPr lang="hr-HR" sz="4000" dirty="0"/>
              <a:t> </a:t>
            </a:r>
            <a:r>
              <a:rPr lang="hr-HR" sz="4000" dirty="0" err="1"/>
              <a:t>by</a:t>
            </a:r>
            <a:r>
              <a:rPr lang="hr-HR" sz="4000" dirty="0"/>
              <a:t> </a:t>
            </a:r>
            <a:r>
              <a:rPr lang="hr-HR" sz="4000" dirty="0" err="1"/>
              <a:t>which</a:t>
            </a:r>
            <a:r>
              <a:rPr lang="hr-HR" sz="4000" dirty="0"/>
              <a:t> PRM </a:t>
            </a:r>
            <a:r>
              <a:rPr lang="hr-HR" sz="4000" dirty="0" err="1"/>
              <a:t>physicians</a:t>
            </a:r>
            <a:r>
              <a:rPr lang="hr-HR" sz="4000" dirty="0"/>
              <a:t> </a:t>
            </a:r>
            <a:r>
              <a:rPr lang="hr-HR" sz="4000" dirty="0" err="1"/>
              <a:t>contribute</a:t>
            </a:r>
            <a:r>
              <a:rPr lang="hr-HR" sz="4000" dirty="0"/>
              <a:t> to global </a:t>
            </a:r>
            <a:r>
              <a:rPr lang="hr-HR" sz="4000" dirty="0" err="1"/>
              <a:t>health</a:t>
            </a:r>
            <a:r>
              <a:rPr lang="hr-HR" sz="4000" dirty="0"/>
              <a:t> </a:t>
            </a:r>
            <a:r>
              <a:rPr lang="hr-HR" sz="4000" dirty="0" err="1"/>
              <a:t>promotion</a:t>
            </a:r>
            <a:r>
              <a:rPr lang="hr-HR" sz="4000" dirty="0"/>
              <a:t> are: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218499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hr-HR" dirty="0"/>
              <a:t>to </a:t>
            </a:r>
            <a:r>
              <a:rPr lang="hr-HR" dirty="0" err="1"/>
              <a:t>facilitate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access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persons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disability</a:t>
            </a:r>
            <a:r>
              <a:rPr lang="hr-HR" dirty="0"/>
              <a:t>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disabling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 </a:t>
            </a:r>
            <a:r>
              <a:rPr lang="hr-HR" dirty="0" err="1"/>
              <a:t>conditions</a:t>
            </a:r>
            <a:r>
              <a:rPr lang="hr-HR" dirty="0"/>
              <a:t> to </a:t>
            </a:r>
            <a:r>
              <a:rPr lang="hr-HR" dirty="0" err="1"/>
              <a:t>health</a:t>
            </a:r>
            <a:r>
              <a:rPr lang="hr-HR" dirty="0"/>
              <a:t> </a:t>
            </a:r>
            <a:r>
              <a:rPr lang="hr-HR" dirty="0" err="1"/>
              <a:t>services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programs</a:t>
            </a:r>
            <a:endParaRPr lang="hr-HR" dirty="0"/>
          </a:p>
          <a:p>
            <a:pPr lvl="0"/>
            <a:r>
              <a:rPr lang="hr-HR" dirty="0"/>
              <a:t>to </a:t>
            </a:r>
            <a:r>
              <a:rPr lang="hr-HR" dirty="0" err="1"/>
              <a:t>educate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 </a:t>
            </a:r>
            <a:r>
              <a:rPr lang="hr-HR" dirty="0" err="1"/>
              <a:t>professionals</a:t>
            </a:r>
            <a:r>
              <a:rPr lang="hr-HR" dirty="0"/>
              <a:t> on </a:t>
            </a:r>
            <a:r>
              <a:rPr lang="hr-HR" dirty="0" err="1"/>
              <a:t>disability</a:t>
            </a:r>
            <a:endParaRPr lang="hr-HR" dirty="0"/>
          </a:p>
          <a:p>
            <a:pPr lvl="0"/>
            <a:r>
              <a:rPr lang="hr-HR" dirty="0"/>
              <a:t>to </a:t>
            </a:r>
            <a:r>
              <a:rPr lang="hr-HR" dirty="0" err="1"/>
              <a:t>increase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awareness</a:t>
            </a:r>
            <a:r>
              <a:rPr lang="hr-HR" dirty="0"/>
              <a:t> on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themes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disability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participation</a:t>
            </a:r>
            <a:endParaRPr lang="hr-HR" dirty="0"/>
          </a:p>
          <a:p>
            <a:pPr lvl="0"/>
            <a:r>
              <a:rPr lang="hr-HR" dirty="0"/>
              <a:t>to </a:t>
            </a:r>
            <a:r>
              <a:rPr lang="hr-HR" dirty="0" err="1"/>
              <a:t>promote</a:t>
            </a:r>
            <a:r>
              <a:rPr lang="hr-HR" dirty="0"/>
              <a:t> </a:t>
            </a:r>
            <a:r>
              <a:rPr lang="hr-HR" dirty="0" err="1"/>
              <a:t>healthy</a:t>
            </a:r>
            <a:r>
              <a:rPr lang="hr-HR" dirty="0"/>
              <a:t> </a:t>
            </a:r>
            <a:r>
              <a:rPr lang="hr-HR" dirty="0" err="1"/>
              <a:t>lifestyles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persons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disability</a:t>
            </a:r>
            <a:endParaRPr lang="hr-HR" dirty="0"/>
          </a:p>
          <a:p>
            <a:pPr lvl="0"/>
            <a:r>
              <a:rPr lang="hr-HR" dirty="0" err="1"/>
              <a:t>actions</a:t>
            </a:r>
            <a:r>
              <a:rPr lang="hr-HR" dirty="0"/>
              <a:t> to </a:t>
            </a:r>
            <a:r>
              <a:rPr lang="hr-HR" dirty="0" err="1"/>
              <a:t>promote</a:t>
            </a:r>
            <a:r>
              <a:rPr lang="hr-HR" dirty="0"/>
              <a:t> </a:t>
            </a:r>
            <a:r>
              <a:rPr lang="hr-HR" dirty="0" err="1"/>
              <a:t>engagement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regular</a:t>
            </a:r>
            <a:r>
              <a:rPr lang="hr-HR" dirty="0"/>
              <a:t> </a:t>
            </a:r>
            <a:r>
              <a:rPr lang="hr-HR" dirty="0" err="1"/>
              <a:t>physical</a:t>
            </a:r>
            <a:r>
              <a:rPr lang="hr-HR" dirty="0"/>
              <a:t> </a:t>
            </a:r>
            <a:r>
              <a:rPr lang="hr-HR" dirty="0" err="1"/>
              <a:t>activity</a:t>
            </a:r>
            <a:endParaRPr lang="hr-HR" dirty="0"/>
          </a:p>
          <a:p>
            <a:pPr lvl="0"/>
            <a:r>
              <a:rPr lang="hr-HR" dirty="0"/>
              <a:t>to </a:t>
            </a:r>
            <a:r>
              <a:rPr lang="hr-HR" dirty="0" err="1"/>
              <a:t>promote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recognition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„</a:t>
            </a:r>
            <a:r>
              <a:rPr lang="hr-HR" dirty="0" err="1"/>
              <a:t>functioning</a:t>
            </a:r>
            <a:r>
              <a:rPr lang="hr-HR" dirty="0"/>
              <a:t>“ as a </a:t>
            </a:r>
            <a:r>
              <a:rPr lang="hr-HR" dirty="0" err="1"/>
              <a:t>relevant</a:t>
            </a:r>
            <a:r>
              <a:rPr lang="hr-HR" dirty="0"/>
              <a:t> </a:t>
            </a:r>
            <a:r>
              <a:rPr lang="hr-HR" dirty="0" err="1"/>
              <a:t>clinical</a:t>
            </a:r>
            <a:r>
              <a:rPr lang="hr-HR" dirty="0"/>
              <a:t> </a:t>
            </a:r>
            <a:r>
              <a:rPr lang="hr-HR" dirty="0" err="1"/>
              <a:t>feature</a:t>
            </a:r>
            <a:endParaRPr lang="hr-HR" dirty="0"/>
          </a:p>
          <a:p>
            <a:pPr lvl="0"/>
            <a:r>
              <a:rPr lang="hr-HR" dirty="0"/>
              <a:t>to </a:t>
            </a:r>
            <a:r>
              <a:rPr lang="hr-HR" dirty="0" err="1"/>
              <a:t>promote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widespread</a:t>
            </a:r>
            <a:r>
              <a:rPr lang="hr-HR" dirty="0"/>
              <a:t> </a:t>
            </a:r>
            <a:r>
              <a:rPr lang="hr-HR" dirty="0" err="1"/>
              <a:t>inclusion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functional</a:t>
            </a:r>
            <a:r>
              <a:rPr lang="hr-HR" dirty="0"/>
              <a:t> </a:t>
            </a:r>
            <a:r>
              <a:rPr lang="hr-HR" dirty="0" err="1"/>
              <a:t>assessment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 care </a:t>
            </a:r>
            <a:r>
              <a:rPr lang="hr-HR" dirty="0" err="1"/>
              <a:t>systems</a:t>
            </a:r>
            <a:endParaRPr lang="hr-HR" dirty="0"/>
          </a:p>
          <a:p>
            <a:pPr lvl="0"/>
            <a:r>
              <a:rPr lang="hr-HR" dirty="0"/>
              <a:t>to </a:t>
            </a:r>
            <a:r>
              <a:rPr lang="hr-HR" dirty="0" err="1"/>
              <a:t>cooperate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primary</a:t>
            </a:r>
            <a:r>
              <a:rPr lang="hr-HR" dirty="0"/>
              <a:t> care </a:t>
            </a:r>
            <a:r>
              <a:rPr lang="hr-HR" dirty="0" err="1"/>
              <a:t>professionals</a:t>
            </a:r>
            <a:r>
              <a:rPr lang="hr-HR" dirty="0"/>
              <a:t> to </a:t>
            </a:r>
            <a:r>
              <a:rPr lang="hr-HR" dirty="0" err="1"/>
              <a:t>extend</a:t>
            </a:r>
            <a:r>
              <a:rPr lang="hr-HR" dirty="0"/>
              <a:t> </a:t>
            </a:r>
            <a:r>
              <a:rPr lang="hr-HR" dirty="0" err="1"/>
              <a:t>primary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services</a:t>
            </a:r>
            <a:endParaRPr lang="hr-HR" dirty="0"/>
          </a:p>
          <a:p>
            <a:pPr lvl="0"/>
            <a:r>
              <a:rPr lang="hr-HR" dirty="0"/>
              <a:t>to </a:t>
            </a:r>
            <a:r>
              <a:rPr lang="hr-HR" dirty="0" err="1"/>
              <a:t>cooperate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promoting</a:t>
            </a:r>
            <a:r>
              <a:rPr lang="hr-HR" dirty="0"/>
              <a:t> </a:t>
            </a:r>
            <a:r>
              <a:rPr lang="hr-HR" dirty="0" err="1"/>
              <a:t>community</a:t>
            </a:r>
            <a:r>
              <a:rPr lang="hr-HR" dirty="0"/>
              <a:t> </a:t>
            </a:r>
            <a:r>
              <a:rPr lang="hr-HR" dirty="0" err="1"/>
              <a:t>based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endParaRPr lang="hr-HR" dirty="0"/>
          </a:p>
          <a:p>
            <a:pPr lvl="0"/>
            <a:r>
              <a:rPr lang="hr-HR" dirty="0"/>
              <a:t>to </a:t>
            </a:r>
            <a:r>
              <a:rPr lang="hr-HR" dirty="0" err="1"/>
              <a:t>increase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awareness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improve</a:t>
            </a:r>
            <a:r>
              <a:rPr lang="hr-HR" dirty="0"/>
              <a:t> </a:t>
            </a:r>
            <a:r>
              <a:rPr lang="hr-HR" dirty="0" err="1"/>
              <a:t>access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attitudes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institutions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 </a:t>
            </a:r>
            <a:r>
              <a:rPr lang="hr-HR" dirty="0" err="1"/>
              <a:t>professionals</a:t>
            </a:r>
            <a:r>
              <a:rPr lang="hr-HR" dirty="0"/>
              <a:t> </a:t>
            </a:r>
            <a:r>
              <a:rPr lang="hr-HR" dirty="0" err="1"/>
              <a:t>concerning</a:t>
            </a:r>
            <a:r>
              <a:rPr lang="hr-HR" dirty="0"/>
              <a:t> preventive </a:t>
            </a:r>
            <a:r>
              <a:rPr lang="hr-HR" dirty="0" err="1"/>
              <a:t>health</a:t>
            </a:r>
            <a:r>
              <a:rPr lang="hr-HR" dirty="0"/>
              <a:t> </a:t>
            </a:r>
            <a:r>
              <a:rPr lang="hr-HR" dirty="0" err="1"/>
              <a:t>screenings</a:t>
            </a:r>
            <a:endParaRPr lang="hr-HR" dirty="0"/>
          </a:p>
          <a:p>
            <a:pPr lvl="0"/>
            <a:r>
              <a:rPr lang="hr-HR" dirty="0"/>
              <a:t>to </a:t>
            </a:r>
            <a:r>
              <a:rPr lang="hr-HR" dirty="0" err="1"/>
              <a:t>contribute</a:t>
            </a:r>
            <a:r>
              <a:rPr lang="hr-HR" dirty="0"/>
              <a:t> to data </a:t>
            </a:r>
            <a:r>
              <a:rPr lang="hr-HR" dirty="0" err="1"/>
              <a:t>collection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research</a:t>
            </a:r>
            <a:r>
              <a:rPr lang="hr-HR" dirty="0"/>
              <a:t> on </a:t>
            </a:r>
            <a:r>
              <a:rPr lang="hr-HR" dirty="0" err="1"/>
              <a:t>disability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29617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 err="1"/>
              <a:t>Implementation</a:t>
            </a:r>
            <a:r>
              <a:rPr lang="hr-HR" sz="4000" dirty="0"/>
              <a:t> </a:t>
            </a:r>
            <a:r>
              <a:rPr lang="hr-HR" sz="4000" dirty="0" err="1"/>
              <a:t>of</a:t>
            </a:r>
            <a:r>
              <a:rPr lang="hr-HR" sz="4000" dirty="0"/>
              <a:t> PRM </a:t>
            </a:r>
            <a:r>
              <a:rPr lang="hr-HR" sz="4000" dirty="0" err="1"/>
              <a:t>in</a:t>
            </a:r>
            <a:r>
              <a:rPr lang="hr-HR" sz="4000" dirty="0"/>
              <a:t> </a:t>
            </a:r>
            <a:r>
              <a:rPr lang="hr-HR" sz="4000" dirty="0" err="1"/>
              <a:t>healthcare</a:t>
            </a:r>
            <a:r>
              <a:rPr lang="hr-HR" sz="4000" dirty="0"/>
              <a:t> </a:t>
            </a:r>
            <a:r>
              <a:rPr lang="hr-HR" sz="4000" dirty="0" err="1"/>
              <a:t>systems</a:t>
            </a:r>
            <a:endParaRPr lang="hr-HR" sz="4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hr-HR" dirty="0" err="1"/>
              <a:t>According</a:t>
            </a:r>
            <a:r>
              <a:rPr lang="hr-HR" dirty="0"/>
              <a:t> to WHO,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part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universal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 </a:t>
            </a:r>
            <a:r>
              <a:rPr lang="hr-HR" dirty="0" err="1"/>
              <a:t>coverage</a:t>
            </a:r>
            <a:r>
              <a:rPr lang="hr-HR" dirty="0"/>
              <a:t>.</a:t>
            </a:r>
          </a:p>
          <a:p>
            <a:pPr lvl="0"/>
            <a:r>
              <a:rPr lang="hr-HR" dirty="0"/>
              <a:t>PRM </a:t>
            </a:r>
            <a:r>
              <a:rPr lang="hr-HR" dirty="0" err="1"/>
              <a:t>has</a:t>
            </a:r>
            <a:r>
              <a:rPr lang="hr-HR" dirty="0"/>
              <a:t> to take </a:t>
            </a:r>
            <a:r>
              <a:rPr lang="hr-HR" dirty="0" err="1"/>
              <a:t>an</a:t>
            </a:r>
            <a:r>
              <a:rPr lang="hr-HR" dirty="0"/>
              <a:t> </a:t>
            </a:r>
            <a:r>
              <a:rPr lang="hr-HR" dirty="0" err="1"/>
              <a:t>important</a:t>
            </a:r>
            <a:r>
              <a:rPr lang="hr-HR" dirty="0"/>
              <a:t> role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 </a:t>
            </a:r>
            <a:r>
              <a:rPr lang="hr-HR" dirty="0" err="1"/>
              <a:t>systems</a:t>
            </a:r>
            <a:r>
              <a:rPr lang="hr-HR" dirty="0"/>
              <a:t>,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particular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, but </a:t>
            </a:r>
            <a:r>
              <a:rPr lang="hr-HR" dirty="0" err="1"/>
              <a:t>also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prevention</a:t>
            </a:r>
            <a:r>
              <a:rPr lang="hr-HR" dirty="0"/>
              <a:t>, </a:t>
            </a:r>
            <a:r>
              <a:rPr lang="hr-HR" dirty="0" err="1"/>
              <a:t>treatment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support</a:t>
            </a:r>
            <a:r>
              <a:rPr lang="hr-HR" dirty="0"/>
              <a:t>.</a:t>
            </a:r>
          </a:p>
          <a:p>
            <a:pPr lvl="0"/>
            <a:r>
              <a:rPr lang="hr-HR" dirty="0" err="1"/>
              <a:t>The</a:t>
            </a:r>
            <a:r>
              <a:rPr lang="hr-HR" dirty="0"/>
              <a:t> World </a:t>
            </a:r>
            <a:r>
              <a:rPr lang="hr-HR" dirty="0" err="1"/>
              <a:t>Report</a:t>
            </a:r>
            <a:r>
              <a:rPr lang="hr-HR" dirty="0"/>
              <a:t> on </a:t>
            </a:r>
            <a:r>
              <a:rPr lang="hr-HR" dirty="0" err="1"/>
              <a:t>Disability</a:t>
            </a:r>
            <a:r>
              <a:rPr lang="hr-HR" dirty="0"/>
              <a:t> </a:t>
            </a:r>
            <a:r>
              <a:rPr lang="hr-HR" dirty="0" err="1"/>
              <a:t>describes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central</a:t>
            </a:r>
            <a:r>
              <a:rPr lang="hr-HR" dirty="0"/>
              <a:t> role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specialty</a:t>
            </a:r>
            <a:r>
              <a:rPr lang="hr-HR" dirty="0"/>
              <a:t> as „</a:t>
            </a:r>
            <a:r>
              <a:rPr lang="hr-HR" i="1" dirty="0" err="1"/>
              <a:t>improving</a:t>
            </a:r>
            <a:r>
              <a:rPr lang="hr-HR" i="1" dirty="0"/>
              <a:t> </a:t>
            </a:r>
            <a:r>
              <a:rPr lang="hr-HR" i="1" dirty="0" err="1"/>
              <a:t>functioning</a:t>
            </a:r>
            <a:r>
              <a:rPr lang="hr-HR" i="1" dirty="0"/>
              <a:t> </a:t>
            </a:r>
            <a:r>
              <a:rPr lang="hr-HR" i="1" dirty="0" err="1"/>
              <a:t>through</a:t>
            </a:r>
            <a:r>
              <a:rPr lang="hr-HR" i="1" dirty="0"/>
              <a:t> </a:t>
            </a:r>
            <a:r>
              <a:rPr lang="hr-HR" i="1" dirty="0" err="1"/>
              <a:t>the</a:t>
            </a:r>
            <a:r>
              <a:rPr lang="hr-HR" i="1" dirty="0"/>
              <a:t> </a:t>
            </a:r>
            <a:r>
              <a:rPr lang="hr-HR" i="1" dirty="0" err="1"/>
              <a:t>diagnosis</a:t>
            </a:r>
            <a:r>
              <a:rPr lang="hr-HR" i="1" dirty="0"/>
              <a:t> </a:t>
            </a:r>
            <a:r>
              <a:rPr lang="hr-HR" i="1" dirty="0" err="1"/>
              <a:t>and</a:t>
            </a:r>
            <a:r>
              <a:rPr lang="hr-HR" i="1" dirty="0"/>
              <a:t> </a:t>
            </a:r>
            <a:r>
              <a:rPr lang="hr-HR" i="1" dirty="0" err="1"/>
              <a:t>treatment</a:t>
            </a:r>
            <a:r>
              <a:rPr lang="hr-HR" i="1" dirty="0"/>
              <a:t> </a:t>
            </a:r>
            <a:r>
              <a:rPr lang="hr-HR" i="1" dirty="0" err="1"/>
              <a:t>of</a:t>
            </a:r>
            <a:r>
              <a:rPr lang="hr-HR" i="1" dirty="0"/>
              <a:t> </a:t>
            </a:r>
            <a:r>
              <a:rPr lang="hr-HR" i="1" dirty="0" err="1"/>
              <a:t>health</a:t>
            </a:r>
            <a:r>
              <a:rPr lang="hr-HR" i="1" dirty="0"/>
              <a:t> </a:t>
            </a:r>
            <a:r>
              <a:rPr lang="hr-HR" i="1" dirty="0" err="1"/>
              <a:t>conditions</a:t>
            </a:r>
            <a:r>
              <a:rPr lang="hr-HR" i="1" dirty="0"/>
              <a:t>, </a:t>
            </a:r>
            <a:r>
              <a:rPr lang="hr-HR" i="1" dirty="0" err="1"/>
              <a:t>reducing</a:t>
            </a:r>
            <a:r>
              <a:rPr lang="hr-HR" i="1" dirty="0"/>
              <a:t> </a:t>
            </a:r>
            <a:r>
              <a:rPr lang="hr-HR" i="1" dirty="0" err="1"/>
              <a:t>impairments</a:t>
            </a:r>
            <a:r>
              <a:rPr lang="hr-HR" i="1" dirty="0"/>
              <a:t>, </a:t>
            </a:r>
            <a:r>
              <a:rPr lang="hr-HR" i="1" dirty="0" err="1"/>
              <a:t>and</a:t>
            </a:r>
            <a:r>
              <a:rPr lang="hr-HR" i="1" dirty="0"/>
              <a:t> </a:t>
            </a:r>
            <a:r>
              <a:rPr lang="hr-HR" i="1" dirty="0" err="1"/>
              <a:t>preventing</a:t>
            </a:r>
            <a:r>
              <a:rPr lang="hr-HR" i="1" dirty="0"/>
              <a:t> </a:t>
            </a:r>
            <a:r>
              <a:rPr lang="hr-HR" i="1" dirty="0" err="1"/>
              <a:t>or</a:t>
            </a:r>
            <a:r>
              <a:rPr lang="hr-HR" i="1" dirty="0"/>
              <a:t> </a:t>
            </a:r>
            <a:r>
              <a:rPr lang="hr-HR" i="1" dirty="0" err="1"/>
              <a:t>treating</a:t>
            </a:r>
            <a:r>
              <a:rPr lang="hr-HR" i="1" dirty="0"/>
              <a:t> </a:t>
            </a:r>
            <a:r>
              <a:rPr lang="hr-HR" i="1" dirty="0" err="1"/>
              <a:t>complications</a:t>
            </a:r>
            <a:r>
              <a:rPr lang="hr-HR" dirty="0"/>
              <a:t>“.</a:t>
            </a:r>
          </a:p>
          <a:p>
            <a:pPr lvl="0"/>
            <a:r>
              <a:rPr lang="hr-HR" dirty="0" err="1"/>
              <a:t>The</a:t>
            </a:r>
            <a:r>
              <a:rPr lang="hr-HR" dirty="0"/>
              <a:t> WHO Global </a:t>
            </a:r>
            <a:r>
              <a:rPr lang="hr-HR" dirty="0" err="1"/>
              <a:t>Disability</a:t>
            </a:r>
            <a:r>
              <a:rPr lang="hr-HR" dirty="0"/>
              <a:t> </a:t>
            </a:r>
            <a:r>
              <a:rPr lang="hr-HR" dirty="0" err="1"/>
              <a:t>Action</a:t>
            </a:r>
            <a:r>
              <a:rPr lang="hr-HR" dirty="0"/>
              <a:t> Plan 2014-2021 </a:t>
            </a:r>
            <a:r>
              <a:rPr lang="hr-HR" dirty="0" err="1"/>
              <a:t>defines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number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graduates</a:t>
            </a:r>
            <a:r>
              <a:rPr lang="hr-HR" dirty="0"/>
              <a:t> </a:t>
            </a:r>
            <a:r>
              <a:rPr lang="hr-HR" dirty="0" err="1"/>
              <a:t>from</a:t>
            </a:r>
            <a:r>
              <a:rPr lang="hr-HR" dirty="0"/>
              <a:t> </a:t>
            </a:r>
            <a:r>
              <a:rPr lang="hr-HR" dirty="0" err="1"/>
              <a:t>educational</a:t>
            </a:r>
            <a:r>
              <a:rPr lang="hr-HR" dirty="0"/>
              <a:t> </a:t>
            </a:r>
            <a:r>
              <a:rPr lang="hr-HR" dirty="0" err="1"/>
              <a:t>institutions</a:t>
            </a:r>
            <a:r>
              <a:rPr lang="hr-HR" dirty="0"/>
              <a:t> </a:t>
            </a:r>
            <a:r>
              <a:rPr lang="hr-HR" dirty="0" err="1"/>
              <a:t>per</a:t>
            </a:r>
            <a:r>
              <a:rPr lang="hr-HR" dirty="0"/>
              <a:t> 10.000 </a:t>
            </a:r>
            <a:r>
              <a:rPr lang="hr-HR" dirty="0" err="1"/>
              <a:t>population</a:t>
            </a:r>
            <a:r>
              <a:rPr lang="hr-HR" dirty="0"/>
              <a:t> — </a:t>
            </a:r>
            <a:r>
              <a:rPr lang="hr-HR" dirty="0" err="1"/>
              <a:t>by</a:t>
            </a:r>
            <a:r>
              <a:rPr lang="hr-HR" dirty="0"/>
              <a:t> </a:t>
            </a:r>
            <a:r>
              <a:rPr lang="hr-HR" dirty="0" err="1"/>
              <a:t>level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field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education</a:t>
            </a:r>
            <a:r>
              <a:rPr lang="hr-HR" dirty="0"/>
              <a:t>, as one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success</a:t>
            </a:r>
            <a:r>
              <a:rPr lang="hr-HR" dirty="0"/>
              <a:t> </a:t>
            </a:r>
            <a:r>
              <a:rPr lang="hr-HR" dirty="0" err="1"/>
              <a:t>indicators</a:t>
            </a:r>
            <a:r>
              <a:rPr lang="hr-HR" dirty="0"/>
              <a:t> for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implementation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services</a:t>
            </a:r>
            <a:r>
              <a:rPr lang="hr-HR" dirty="0"/>
              <a:t>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875699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Ethics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sz="4000" dirty="0"/>
              <a:t>PRM</a:t>
            </a:r>
            <a:r>
              <a:rPr lang="hr-HR" dirty="0"/>
              <a:t> </a:t>
            </a:r>
            <a:r>
              <a:rPr lang="hr-HR" dirty="0" err="1"/>
              <a:t>services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costs</a:t>
            </a:r>
            <a:r>
              <a:rPr lang="hr-HR" dirty="0"/>
              <a:t> are </a:t>
            </a:r>
            <a:r>
              <a:rPr lang="hr-HR" dirty="0" err="1"/>
              <a:t>growing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contrast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shrinking</a:t>
            </a:r>
            <a:r>
              <a:rPr lang="hr-HR" dirty="0"/>
              <a:t> </a:t>
            </a:r>
            <a:r>
              <a:rPr lang="hr-HR" dirty="0" err="1"/>
              <a:t>budgets</a:t>
            </a:r>
            <a:r>
              <a:rPr lang="hr-HR" dirty="0"/>
              <a:t>. </a:t>
            </a:r>
            <a:r>
              <a:rPr lang="hr-HR" dirty="0" err="1"/>
              <a:t>This</a:t>
            </a:r>
            <a:r>
              <a:rPr lang="hr-HR" dirty="0"/>
              <a:t> </a:t>
            </a:r>
            <a:r>
              <a:rPr lang="hr-HR" dirty="0" err="1"/>
              <a:t>implies</a:t>
            </a:r>
            <a:r>
              <a:rPr lang="hr-HR" dirty="0"/>
              <a:t> </a:t>
            </a:r>
            <a:r>
              <a:rPr lang="hr-HR" dirty="0" err="1"/>
              <a:t>choices</a:t>
            </a:r>
            <a:r>
              <a:rPr lang="hr-HR" dirty="0"/>
              <a:t>, at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macro</a:t>
            </a:r>
            <a:r>
              <a:rPr lang="hr-HR" dirty="0"/>
              <a:t>, meso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micro</a:t>
            </a:r>
            <a:r>
              <a:rPr lang="hr-HR"/>
              <a:t> level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healthcare</a:t>
            </a:r>
            <a:r>
              <a:rPr lang="hr-HR" dirty="0"/>
              <a:t>.</a:t>
            </a:r>
          </a:p>
          <a:p>
            <a:pPr lvl="0"/>
            <a:r>
              <a:rPr lang="hr-HR" dirty="0" err="1"/>
              <a:t>An</a:t>
            </a:r>
            <a:r>
              <a:rPr lang="hr-HR" dirty="0"/>
              <a:t> </a:t>
            </a:r>
            <a:r>
              <a:rPr lang="hr-HR" dirty="0" err="1"/>
              <a:t>important</a:t>
            </a:r>
            <a:r>
              <a:rPr lang="hr-HR" dirty="0"/>
              <a:t> </a:t>
            </a:r>
            <a:r>
              <a:rPr lang="hr-HR" dirty="0" err="1"/>
              <a:t>task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PRM </a:t>
            </a:r>
            <a:r>
              <a:rPr lang="hr-HR" dirty="0" err="1"/>
              <a:t>physicians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selection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patients</a:t>
            </a:r>
            <a:r>
              <a:rPr lang="hr-HR" dirty="0"/>
              <a:t> </a:t>
            </a:r>
            <a:r>
              <a:rPr lang="hr-HR" dirty="0" err="1"/>
              <a:t>or</a:t>
            </a:r>
            <a:r>
              <a:rPr lang="hr-HR" dirty="0"/>
              <a:t> „</a:t>
            </a:r>
            <a:r>
              <a:rPr lang="hr-HR" dirty="0" err="1"/>
              <a:t>triage</a:t>
            </a:r>
            <a:r>
              <a:rPr lang="hr-HR" dirty="0"/>
              <a:t>“ to </a:t>
            </a:r>
            <a:r>
              <a:rPr lang="hr-HR" dirty="0" err="1"/>
              <a:t>access</a:t>
            </a:r>
            <a:r>
              <a:rPr lang="hr-HR" dirty="0"/>
              <a:t> a </a:t>
            </a:r>
            <a:r>
              <a:rPr lang="hr-HR" dirty="0" err="1"/>
              <a:t>rehabilitation</a:t>
            </a:r>
            <a:r>
              <a:rPr lang="hr-HR" dirty="0"/>
              <a:t> program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service</a:t>
            </a:r>
            <a:r>
              <a:rPr lang="hr-HR" dirty="0"/>
              <a:t>.</a:t>
            </a:r>
          </a:p>
          <a:p>
            <a:pPr lvl="0"/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objective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to </a:t>
            </a:r>
            <a:r>
              <a:rPr lang="hr-HR" dirty="0" err="1"/>
              <a:t>have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right</a:t>
            </a:r>
            <a:r>
              <a:rPr lang="hr-HR" dirty="0"/>
              <a:t> </a:t>
            </a:r>
            <a:r>
              <a:rPr lang="hr-HR" dirty="0" err="1"/>
              <a:t>patient</a:t>
            </a:r>
            <a:r>
              <a:rPr lang="hr-HR" dirty="0"/>
              <a:t> at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right</a:t>
            </a:r>
            <a:r>
              <a:rPr lang="hr-HR" dirty="0"/>
              <a:t> </a:t>
            </a:r>
            <a:r>
              <a:rPr lang="hr-HR" dirty="0" err="1"/>
              <a:t>level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care at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right</a:t>
            </a:r>
            <a:r>
              <a:rPr lang="hr-HR" dirty="0"/>
              <a:t> moment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appropriate</a:t>
            </a:r>
            <a:r>
              <a:rPr lang="hr-HR" dirty="0"/>
              <a:t> </a:t>
            </a:r>
            <a:r>
              <a:rPr lang="hr-HR" dirty="0" err="1"/>
              <a:t>financing</a:t>
            </a:r>
            <a:r>
              <a:rPr lang="hr-HR" dirty="0"/>
              <a:t>. </a:t>
            </a:r>
          </a:p>
          <a:p>
            <a:pPr lvl="0"/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patient</a:t>
            </a:r>
            <a:r>
              <a:rPr lang="hr-HR" dirty="0"/>
              <a:t> </a:t>
            </a:r>
            <a:r>
              <a:rPr lang="hr-HR" dirty="0" err="1"/>
              <a:t>classification</a:t>
            </a:r>
            <a:r>
              <a:rPr lang="hr-HR" dirty="0"/>
              <a:t>/</a:t>
            </a:r>
            <a:r>
              <a:rPr lang="hr-HR" dirty="0" err="1"/>
              <a:t>evaluation</a:t>
            </a:r>
            <a:r>
              <a:rPr lang="hr-HR" dirty="0"/>
              <a:t> system </a:t>
            </a:r>
            <a:r>
              <a:rPr lang="hr-HR" dirty="0" err="1"/>
              <a:t>should</a:t>
            </a:r>
            <a:r>
              <a:rPr lang="hr-HR" dirty="0"/>
              <a:t>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used</a:t>
            </a:r>
            <a:r>
              <a:rPr lang="hr-HR" dirty="0"/>
              <a:t> as </a:t>
            </a:r>
            <a:r>
              <a:rPr lang="hr-HR" dirty="0" err="1"/>
              <a:t>from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acute</a:t>
            </a:r>
            <a:r>
              <a:rPr lang="hr-HR" dirty="0"/>
              <a:t> </a:t>
            </a:r>
            <a:r>
              <a:rPr lang="hr-HR" dirty="0" err="1"/>
              <a:t>phase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order</a:t>
            </a:r>
            <a:r>
              <a:rPr lang="hr-HR" dirty="0"/>
              <a:t> to </a:t>
            </a:r>
            <a:r>
              <a:rPr lang="hr-HR" dirty="0" err="1"/>
              <a:t>assign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patient</a:t>
            </a:r>
            <a:r>
              <a:rPr lang="hr-HR" dirty="0"/>
              <a:t> to a </a:t>
            </a:r>
            <a:r>
              <a:rPr lang="hr-HR" dirty="0" err="1"/>
              <a:t>service</a:t>
            </a:r>
            <a:r>
              <a:rPr lang="hr-HR" dirty="0"/>
              <a:t> </a:t>
            </a:r>
            <a:r>
              <a:rPr lang="hr-HR" dirty="0" err="1"/>
              <a:t>offering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right</a:t>
            </a:r>
            <a:r>
              <a:rPr lang="hr-HR" dirty="0"/>
              <a:t> </a:t>
            </a:r>
            <a:r>
              <a:rPr lang="hr-HR" dirty="0" err="1"/>
              <a:t>level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care, </a:t>
            </a:r>
            <a:r>
              <a:rPr lang="hr-HR" dirty="0" err="1"/>
              <a:t>throughout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continuum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care. </a:t>
            </a:r>
          </a:p>
          <a:p>
            <a:pPr lvl="0"/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best</a:t>
            </a:r>
            <a:r>
              <a:rPr lang="hr-HR" dirty="0"/>
              <a:t> </a:t>
            </a:r>
            <a:r>
              <a:rPr lang="hr-HR" dirty="0" err="1"/>
              <a:t>choice</a:t>
            </a:r>
            <a:r>
              <a:rPr lang="hr-HR" dirty="0"/>
              <a:t> for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patient</a:t>
            </a:r>
            <a:r>
              <a:rPr lang="hr-HR" dirty="0"/>
              <a:t> (</a:t>
            </a:r>
            <a:r>
              <a:rPr lang="hr-HR" dirty="0" err="1"/>
              <a:t>beneficence</a:t>
            </a:r>
            <a:r>
              <a:rPr lang="hr-HR" dirty="0"/>
              <a:t> </a:t>
            </a:r>
            <a:r>
              <a:rPr lang="hr-HR" dirty="0" err="1"/>
              <a:t>principle</a:t>
            </a:r>
            <a:r>
              <a:rPr lang="hr-HR" dirty="0"/>
              <a:t>) </a:t>
            </a:r>
            <a:r>
              <a:rPr lang="hr-HR" dirty="0" err="1"/>
              <a:t>should</a:t>
            </a:r>
            <a:r>
              <a:rPr lang="hr-HR" dirty="0"/>
              <a:t> </a:t>
            </a:r>
            <a:r>
              <a:rPr lang="hr-HR" dirty="0" err="1"/>
              <a:t>prevail</a:t>
            </a:r>
            <a:r>
              <a:rPr lang="hr-HR" dirty="0"/>
              <a:t> but </a:t>
            </a:r>
            <a:r>
              <a:rPr lang="hr-HR" dirty="0" err="1"/>
              <a:t>this</a:t>
            </a:r>
            <a:r>
              <a:rPr lang="hr-HR" dirty="0"/>
              <a:t> </a:t>
            </a:r>
            <a:r>
              <a:rPr lang="hr-HR" dirty="0" err="1"/>
              <a:t>choice</a:t>
            </a:r>
            <a:r>
              <a:rPr lang="hr-HR" dirty="0"/>
              <a:t> </a:t>
            </a:r>
            <a:r>
              <a:rPr lang="hr-HR" dirty="0" err="1"/>
              <a:t>may</a:t>
            </a:r>
            <a:r>
              <a:rPr lang="hr-HR" dirty="0"/>
              <a:t>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conflict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available</a:t>
            </a:r>
            <a:r>
              <a:rPr lang="hr-HR" dirty="0"/>
              <a:t> </a:t>
            </a:r>
            <a:r>
              <a:rPr lang="hr-HR" dirty="0" err="1"/>
              <a:t>budget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more </a:t>
            </a:r>
            <a:r>
              <a:rPr lang="hr-HR" dirty="0" err="1"/>
              <a:t>utilitarian</a:t>
            </a:r>
            <a:r>
              <a:rPr lang="hr-HR" dirty="0"/>
              <a:t> </a:t>
            </a:r>
            <a:r>
              <a:rPr lang="hr-HR" dirty="0" err="1"/>
              <a:t>considerations</a:t>
            </a:r>
            <a:r>
              <a:rPr lang="hr-HR" dirty="0"/>
              <a:t>. </a:t>
            </a:r>
            <a:r>
              <a:rPr lang="hr-HR" dirty="0" err="1"/>
              <a:t>The</a:t>
            </a:r>
            <a:r>
              <a:rPr lang="hr-HR" dirty="0"/>
              <a:t> same </a:t>
            </a:r>
            <a:r>
              <a:rPr lang="hr-HR" dirty="0" err="1"/>
              <a:t>conflict</a:t>
            </a:r>
            <a:r>
              <a:rPr lang="hr-HR" dirty="0"/>
              <a:t> </a:t>
            </a:r>
            <a:r>
              <a:rPr lang="hr-HR" dirty="0" err="1"/>
              <a:t>may</a:t>
            </a:r>
            <a:r>
              <a:rPr lang="hr-HR" dirty="0"/>
              <a:t> </a:t>
            </a:r>
            <a:r>
              <a:rPr lang="hr-HR" dirty="0" err="1"/>
              <a:t>occur</a:t>
            </a:r>
            <a:r>
              <a:rPr lang="hr-HR" dirty="0"/>
              <a:t> </a:t>
            </a:r>
            <a:r>
              <a:rPr lang="hr-HR" dirty="0" err="1"/>
              <a:t>when</a:t>
            </a:r>
            <a:r>
              <a:rPr lang="hr-HR" dirty="0"/>
              <a:t> </a:t>
            </a:r>
            <a:r>
              <a:rPr lang="hr-HR" dirty="0" err="1"/>
              <a:t>discharging</a:t>
            </a:r>
            <a:r>
              <a:rPr lang="hr-HR" dirty="0"/>
              <a:t> a </a:t>
            </a:r>
            <a:r>
              <a:rPr lang="hr-HR" dirty="0" err="1"/>
              <a:t>patient</a:t>
            </a:r>
            <a:r>
              <a:rPr lang="hr-HR" dirty="0"/>
              <a:t>. </a:t>
            </a:r>
          </a:p>
          <a:p>
            <a:pPr lvl="0"/>
            <a:r>
              <a:rPr lang="hr-HR" dirty="0" err="1"/>
              <a:t>Within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limited</a:t>
            </a:r>
            <a:r>
              <a:rPr lang="hr-HR" dirty="0"/>
              <a:t> (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currently</a:t>
            </a:r>
            <a:r>
              <a:rPr lang="hr-HR" dirty="0"/>
              <a:t> </a:t>
            </a:r>
            <a:r>
              <a:rPr lang="hr-HR" dirty="0" err="1"/>
              <a:t>shrinking</a:t>
            </a:r>
            <a:r>
              <a:rPr lang="hr-HR" dirty="0"/>
              <a:t>) </a:t>
            </a:r>
            <a:r>
              <a:rPr lang="hr-HR" dirty="0" err="1"/>
              <a:t>budgets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available</a:t>
            </a:r>
            <a:r>
              <a:rPr lang="hr-HR" dirty="0"/>
              <a:t> </a:t>
            </a:r>
            <a:r>
              <a:rPr lang="hr-HR" dirty="0" err="1"/>
              <a:t>financial</a:t>
            </a:r>
            <a:r>
              <a:rPr lang="hr-HR" dirty="0"/>
              <a:t> </a:t>
            </a:r>
            <a:r>
              <a:rPr lang="hr-HR" dirty="0" err="1"/>
              <a:t>resources</a:t>
            </a:r>
            <a:r>
              <a:rPr lang="hr-HR" dirty="0"/>
              <a:t> must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allocated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a „</a:t>
            </a:r>
            <a:r>
              <a:rPr lang="hr-HR" dirty="0" err="1"/>
              <a:t>just</a:t>
            </a:r>
            <a:r>
              <a:rPr lang="hr-HR" dirty="0"/>
              <a:t>“ </a:t>
            </a:r>
            <a:r>
              <a:rPr lang="hr-HR" dirty="0" err="1"/>
              <a:t>way</a:t>
            </a:r>
            <a:r>
              <a:rPr lang="hr-HR" dirty="0"/>
              <a:t> (</a:t>
            </a:r>
            <a:r>
              <a:rPr lang="hr-HR" dirty="0" err="1"/>
              <a:t>principle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justice</a:t>
            </a:r>
            <a:r>
              <a:rPr lang="hr-HR" dirty="0"/>
              <a:t>).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476646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6EBD2B1-F6E4-4D1C-8458-F51672B22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For </a:t>
            </a:r>
            <a:r>
              <a:rPr lang="it-IT" dirty="0" err="1"/>
              <a:t>this</a:t>
            </a:r>
            <a:r>
              <a:rPr lang="it-IT" dirty="0"/>
              <a:t> </a:t>
            </a:r>
            <a:r>
              <a:rPr lang="it-IT" dirty="0" err="1"/>
              <a:t>paper</a:t>
            </a:r>
            <a:r>
              <a:rPr lang="it-IT" dirty="0"/>
              <a:t>, the </a:t>
            </a:r>
            <a:r>
              <a:rPr lang="it-IT" dirty="0" err="1"/>
              <a:t>collective</a:t>
            </a:r>
            <a:r>
              <a:rPr lang="it-IT" dirty="0"/>
              <a:t> </a:t>
            </a:r>
            <a:r>
              <a:rPr lang="it-IT" dirty="0" err="1"/>
              <a:t>authorship</a:t>
            </a:r>
            <a:r>
              <a:rPr lang="it-IT" dirty="0"/>
              <a:t> </a:t>
            </a:r>
            <a:r>
              <a:rPr lang="it-IT" dirty="0" err="1"/>
              <a:t>name</a:t>
            </a:r>
            <a:r>
              <a:rPr lang="it-IT" dirty="0"/>
              <a:t> of </a:t>
            </a:r>
            <a:r>
              <a:rPr lang="it-IT" b="1" dirty="0" err="1"/>
              <a:t>European</a:t>
            </a:r>
            <a:r>
              <a:rPr lang="it-IT" b="1" dirty="0"/>
              <a:t> PRM </a:t>
            </a:r>
            <a:r>
              <a:rPr lang="it-IT" b="1" dirty="0" err="1"/>
              <a:t>Bodies</a:t>
            </a:r>
            <a:r>
              <a:rPr lang="it-IT" b="1" dirty="0"/>
              <a:t> </a:t>
            </a:r>
            <a:r>
              <a:rPr lang="it-IT" b="1" dirty="0" err="1"/>
              <a:t>Alliance</a:t>
            </a:r>
            <a:r>
              <a:rPr lang="it-IT" b="1" dirty="0"/>
              <a:t> </a:t>
            </a:r>
            <a:r>
              <a:rPr lang="it-IT" dirty="0" err="1"/>
              <a:t>includes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3C7B23C-EE7F-49E4-97BF-8B949DD774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b="1" dirty="0"/>
              <a:t>Academy</a:t>
            </a:r>
            <a:r>
              <a:rPr lang="it-IT" dirty="0"/>
              <a:t> of </a:t>
            </a:r>
            <a:r>
              <a:rPr lang="it-IT" dirty="0" err="1"/>
              <a:t>Rehabilitation</a:t>
            </a:r>
            <a:r>
              <a:rPr lang="it-IT" dirty="0"/>
              <a:t> Medicine (EARM), </a:t>
            </a:r>
          </a:p>
          <a:p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b="1" dirty="0"/>
              <a:t>Society</a:t>
            </a:r>
            <a:r>
              <a:rPr lang="it-IT" dirty="0"/>
              <a:t> of </a:t>
            </a:r>
            <a:r>
              <a:rPr lang="it-IT" dirty="0" err="1"/>
              <a:t>Physical</a:t>
            </a:r>
            <a:r>
              <a:rPr lang="it-IT" dirty="0"/>
              <a:t> and </a:t>
            </a:r>
            <a:r>
              <a:rPr lang="it-IT" dirty="0" err="1"/>
              <a:t>Rehabilitation</a:t>
            </a:r>
            <a:r>
              <a:rPr lang="it-IT" dirty="0"/>
              <a:t> Medicine (ESPRM),</a:t>
            </a:r>
          </a:p>
          <a:p>
            <a:r>
              <a:rPr lang="it-IT" dirty="0" err="1"/>
              <a:t>European</a:t>
            </a:r>
            <a:r>
              <a:rPr lang="it-IT" dirty="0"/>
              <a:t> Union of </a:t>
            </a:r>
            <a:r>
              <a:rPr lang="it-IT" dirty="0" err="1"/>
              <a:t>Medical</a:t>
            </a:r>
            <a:r>
              <a:rPr lang="it-IT" dirty="0"/>
              <a:t> </a:t>
            </a:r>
            <a:r>
              <a:rPr lang="it-IT" dirty="0" err="1"/>
              <a:t>Specialists</a:t>
            </a:r>
            <a:r>
              <a:rPr lang="it-IT" dirty="0"/>
              <a:t> PRM </a:t>
            </a:r>
            <a:r>
              <a:rPr lang="it-IT" b="1" dirty="0" err="1"/>
              <a:t>section</a:t>
            </a:r>
            <a:r>
              <a:rPr lang="it-IT" dirty="0"/>
              <a:t> (UEMS-PRM </a:t>
            </a:r>
            <a:r>
              <a:rPr lang="it-IT" dirty="0" err="1"/>
              <a:t>section</a:t>
            </a:r>
            <a:r>
              <a:rPr lang="it-IT" dirty="0"/>
              <a:t>),</a:t>
            </a:r>
          </a:p>
          <a:p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b="1" dirty="0"/>
              <a:t>College</a:t>
            </a:r>
            <a:r>
              <a:rPr lang="it-IT" dirty="0"/>
              <a:t> of </a:t>
            </a:r>
            <a:r>
              <a:rPr lang="it-IT" dirty="0" err="1"/>
              <a:t>Physical</a:t>
            </a:r>
            <a:r>
              <a:rPr lang="it-IT" dirty="0"/>
              <a:t> and </a:t>
            </a:r>
            <a:r>
              <a:rPr lang="it-IT" dirty="0" err="1"/>
              <a:t>Rehabilitation</a:t>
            </a:r>
            <a:r>
              <a:rPr lang="it-IT" dirty="0"/>
              <a:t> Medicine (</a:t>
            </a:r>
            <a:r>
              <a:rPr lang="it-IT" dirty="0" err="1"/>
              <a:t>served</a:t>
            </a:r>
            <a:r>
              <a:rPr lang="it-IT" dirty="0"/>
              <a:t> by the UEMS-PRM Board).</a:t>
            </a:r>
          </a:p>
          <a:p>
            <a:r>
              <a:rPr lang="it-IT" dirty="0"/>
              <a:t>The </a:t>
            </a:r>
            <a:r>
              <a:rPr lang="it-IT" b="1" dirty="0" err="1"/>
              <a:t>Editors</a:t>
            </a:r>
            <a:r>
              <a:rPr lang="it-IT" dirty="0"/>
              <a:t>: </a:t>
            </a:r>
            <a:r>
              <a:rPr lang="it-IT" dirty="0" err="1"/>
              <a:t>Carlotte</a:t>
            </a:r>
            <a:r>
              <a:rPr lang="it-IT" dirty="0"/>
              <a:t> </a:t>
            </a:r>
            <a:r>
              <a:rPr lang="it-IT" dirty="0" err="1"/>
              <a:t>Kiekens</a:t>
            </a:r>
            <a:r>
              <a:rPr lang="it-IT" dirty="0"/>
              <a:t>, Pedro </a:t>
            </a:r>
            <a:r>
              <a:rPr lang="it-IT" dirty="0" err="1"/>
              <a:t>Cantista</a:t>
            </a:r>
            <a:r>
              <a:rPr lang="it-IT" dirty="0"/>
              <a:t>, Maria Gabriella Ceravolo, Nicolas </a:t>
            </a:r>
            <a:r>
              <a:rPr lang="it-IT" dirty="0" err="1"/>
              <a:t>Christodoulou</a:t>
            </a:r>
            <a:r>
              <a:rPr lang="it-IT" dirty="0"/>
              <a:t>, Alain </a:t>
            </a:r>
            <a:r>
              <a:rPr lang="it-IT" dirty="0" err="1"/>
              <a:t>Delarque</a:t>
            </a:r>
            <a:r>
              <a:rPr lang="it-IT" dirty="0"/>
              <a:t>, </a:t>
            </a:r>
            <a:r>
              <a:rPr lang="it-IT" dirty="0" err="1"/>
              <a:t>Christoph</a:t>
            </a:r>
            <a:r>
              <a:rPr lang="it-IT" dirty="0"/>
              <a:t> </a:t>
            </a:r>
            <a:r>
              <a:rPr lang="it-IT" dirty="0" err="1"/>
              <a:t>Gutenbrunner</a:t>
            </a:r>
            <a:r>
              <a:rPr lang="it-IT" dirty="0"/>
              <a:t>, </a:t>
            </a:r>
            <a:r>
              <a:rPr lang="it-IT" dirty="0" err="1"/>
              <a:t>Saša</a:t>
            </a:r>
            <a:r>
              <a:rPr lang="it-IT" dirty="0"/>
              <a:t> </a:t>
            </a:r>
            <a:r>
              <a:rPr lang="it-IT" dirty="0" err="1"/>
              <a:t>Moslavac</a:t>
            </a:r>
            <a:r>
              <a:rPr lang="it-IT" dirty="0"/>
              <a:t>, Enrique </a:t>
            </a:r>
            <a:r>
              <a:rPr lang="it-IT" dirty="0" err="1"/>
              <a:t>Varela-Donoso</a:t>
            </a:r>
            <a:r>
              <a:rPr lang="it-IT" dirty="0"/>
              <a:t>, An-</a:t>
            </a:r>
            <a:r>
              <a:rPr lang="it-IT" dirty="0" err="1"/>
              <a:t>thony</a:t>
            </a:r>
            <a:r>
              <a:rPr lang="it-IT" dirty="0"/>
              <a:t> B </a:t>
            </a:r>
            <a:r>
              <a:rPr lang="it-IT" dirty="0" err="1"/>
              <a:t>Ward</a:t>
            </a:r>
            <a:r>
              <a:rPr lang="it-IT" dirty="0"/>
              <a:t>, Mauro Zampolini, Stefano </a:t>
            </a:r>
            <a:r>
              <a:rPr lang="it-IT" dirty="0" err="1"/>
              <a:t>Negrini</a:t>
            </a:r>
            <a:r>
              <a:rPr lang="it-IT" dirty="0"/>
              <a:t>.</a:t>
            </a:r>
          </a:p>
          <a:p>
            <a:r>
              <a:rPr lang="it-IT" dirty="0"/>
              <a:t>The </a:t>
            </a:r>
            <a:r>
              <a:rPr lang="it-IT" b="1" dirty="0" err="1"/>
              <a:t>contributors</a:t>
            </a:r>
            <a:r>
              <a:rPr lang="it-IT" dirty="0"/>
              <a:t>: </a:t>
            </a:r>
            <a:r>
              <a:rPr lang="it-IT" dirty="0" err="1"/>
              <a:t>Filipe</a:t>
            </a:r>
            <a:r>
              <a:rPr lang="it-IT" dirty="0"/>
              <a:t> </a:t>
            </a:r>
            <a:r>
              <a:rPr lang="it-IT" dirty="0" err="1"/>
              <a:t>Antunes</a:t>
            </a:r>
            <a:r>
              <a:rPr lang="it-IT" dirty="0"/>
              <a:t>, Paolo Boldrini, </a:t>
            </a:r>
            <a:r>
              <a:rPr lang="it-IT" dirty="0" err="1"/>
              <a:t>Christoph</a:t>
            </a:r>
            <a:r>
              <a:rPr lang="it-IT" dirty="0"/>
              <a:t> </a:t>
            </a:r>
            <a:r>
              <a:rPr lang="it-IT" dirty="0" err="1"/>
              <a:t>Gutenbrunner</a:t>
            </a:r>
            <a:r>
              <a:rPr lang="it-IT" dirty="0"/>
              <a:t>, </a:t>
            </a:r>
            <a:r>
              <a:rPr lang="it-IT" dirty="0" err="1"/>
              <a:t>Alvydas</a:t>
            </a:r>
            <a:r>
              <a:rPr lang="it-IT" dirty="0"/>
              <a:t> </a:t>
            </a:r>
            <a:r>
              <a:rPr lang="it-IT" dirty="0" err="1"/>
              <a:t>Juocevicius</a:t>
            </a:r>
            <a:r>
              <a:rPr lang="it-IT" dirty="0"/>
              <a:t>, </a:t>
            </a:r>
            <a:r>
              <a:rPr lang="it-IT" dirty="0" err="1"/>
              <a:t>Carlotte</a:t>
            </a:r>
            <a:r>
              <a:rPr lang="it-IT" dirty="0"/>
              <a:t> </a:t>
            </a:r>
            <a:r>
              <a:rPr lang="it-IT" dirty="0" err="1"/>
              <a:t>Kiekens</a:t>
            </a:r>
            <a:r>
              <a:rPr lang="it-IT" dirty="0"/>
              <a:t>, François </a:t>
            </a:r>
            <a:r>
              <a:rPr lang="it-IT" dirty="0" err="1"/>
              <a:t>Constant</a:t>
            </a:r>
            <a:r>
              <a:rPr lang="it-IT" dirty="0"/>
              <a:t> </a:t>
            </a:r>
            <a:r>
              <a:rPr lang="it-IT" dirty="0" err="1"/>
              <a:t>Boyer</a:t>
            </a:r>
            <a:r>
              <a:rPr lang="it-IT" dirty="0"/>
              <a:t>, John PS </a:t>
            </a:r>
            <a:r>
              <a:rPr lang="it-IT" dirty="0" err="1"/>
              <a:t>Burn</a:t>
            </a:r>
            <a:r>
              <a:rPr lang="it-IT" dirty="0"/>
              <a:t>, Pedro </a:t>
            </a:r>
            <a:r>
              <a:rPr lang="it-IT" dirty="0" err="1"/>
              <a:t>Cantista</a:t>
            </a:r>
            <a:r>
              <a:rPr lang="it-IT" dirty="0"/>
              <a:t>, Mark </a:t>
            </a:r>
            <a:r>
              <a:rPr lang="it-IT" dirty="0" err="1"/>
              <a:t>Delargy</a:t>
            </a:r>
            <a:r>
              <a:rPr lang="it-IT" dirty="0"/>
              <a:t>, </a:t>
            </a:r>
            <a:r>
              <a:rPr lang="it-IT" dirty="0" err="1"/>
              <a:t>Gordana</a:t>
            </a:r>
            <a:r>
              <a:rPr lang="it-IT" dirty="0"/>
              <a:t> </a:t>
            </a:r>
            <a:r>
              <a:rPr lang="it-IT" dirty="0" err="1"/>
              <a:t>Devečerski</a:t>
            </a:r>
            <a:r>
              <a:rPr lang="it-IT" dirty="0"/>
              <a:t>, Enrique </a:t>
            </a:r>
            <a:r>
              <a:rPr lang="it-IT" dirty="0" err="1"/>
              <a:t>Varela-Donoso</a:t>
            </a:r>
            <a:r>
              <a:rPr lang="it-IT" dirty="0"/>
              <a:t>, Calogero </a:t>
            </a:r>
            <a:r>
              <a:rPr lang="it-IT" dirty="0" err="1"/>
              <a:t>Foti</a:t>
            </a:r>
            <a:r>
              <a:rPr lang="it-IT" dirty="0"/>
              <a:t>, Alessandro </a:t>
            </a:r>
            <a:r>
              <a:rPr lang="it-IT" dirty="0" err="1"/>
              <a:t>Giustini</a:t>
            </a:r>
            <a:r>
              <a:rPr lang="it-IT" dirty="0"/>
              <a:t>, Jean-Jacques </a:t>
            </a:r>
            <a:r>
              <a:rPr lang="it-IT" dirty="0" err="1"/>
              <a:t>Glaesener</a:t>
            </a:r>
            <a:r>
              <a:rPr lang="it-IT" dirty="0"/>
              <a:t>, </a:t>
            </a:r>
            <a:r>
              <a:rPr lang="it-IT" dirty="0" err="1"/>
              <a:t>Jacinta</a:t>
            </a:r>
            <a:r>
              <a:rPr lang="it-IT" dirty="0"/>
              <a:t> </a:t>
            </a:r>
            <a:r>
              <a:rPr lang="it-IT" dirty="0" err="1"/>
              <a:t>McElligott</a:t>
            </a:r>
            <a:r>
              <a:rPr lang="it-IT" dirty="0"/>
              <a:t>, Angela McNamara, Anda Nulle, </a:t>
            </a:r>
            <a:r>
              <a:rPr lang="it-IT" dirty="0" err="1"/>
              <a:t>Aydan</a:t>
            </a:r>
            <a:r>
              <a:rPr lang="it-IT" dirty="0"/>
              <a:t> </a:t>
            </a:r>
            <a:r>
              <a:rPr lang="it-IT" dirty="0" err="1"/>
              <a:t>Oral</a:t>
            </a:r>
            <a:r>
              <a:rPr lang="it-IT" dirty="0"/>
              <a:t>, </a:t>
            </a:r>
            <a:r>
              <a:rPr lang="it-IT" dirty="0" err="1"/>
              <a:t>Daiana</a:t>
            </a:r>
            <a:r>
              <a:rPr lang="it-IT" dirty="0"/>
              <a:t> </a:t>
            </a:r>
            <a:r>
              <a:rPr lang="it-IT" dirty="0" err="1"/>
              <a:t>Popa</a:t>
            </a:r>
            <a:r>
              <a:rPr lang="it-IT" dirty="0"/>
              <a:t>, Christina-Anastasia Rapidi, </a:t>
            </a:r>
            <a:r>
              <a:rPr lang="it-IT" dirty="0" err="1"/>
              <a:t>Amandine</a:t>
            </a:r>
            <a:r>
              <a:rPr lang="it-IT" dirty="0"/>
              <a:t> </a:t>
            </a:r>
            <a:r>
              <a:rPr lang="it-IT" dirty="0" err="1"/>
              <a:t>Rapin</a:t>
            </a:r>
            <a:r>
              <a:rPr lang="it-IT" dirty="0"/>
              <a:t>, </a:t>
            </a:r>
            <a:r>
              <a:rPr lang="it-IT" dirty="0" err="1"/>
              <a:t>Katharina</a:t>
            </a:r>
            <a:r>
              <a:rPr lang="it-IT" dirty="0"/>
              <a:t> </a:t>
            </a:r>
            <a:r>
              <a:rPr lang="it-IT" dirty="0" err="1"/>
              <a:t>Stib-rant</a:t>
            </a:r>
            <a:r>
              <a:rPr lang="it-IT" dirty="0"/>
              <a:t> </a:t>
            </a:r>
            <a:r>
              <a:rPr lang="it-IT" dirty="0" err="1"/>
              <a:t>Sunnerhagen</a:t>
            </a:r>
            <a:r>
              <a:rPr lang="it-IT" dirty="0"/>
              <a:t>, Peter </a:t>
            </a:r>
            <a:r>
              <a:rPr lang="it-IT" dirty="0" err="1"/>
              <a:t>Takáč</a:t>
            </a:r>
            <a:r>
              <a:rPr lang="it-IT" dirty="0"/>
              <a:t>, Jiri Votava, Andreas </a:t>
            </a:r>
            <a:r>
              <a:rPr lang="it-IT" dirty="0" err="1"/>
              <a:t>Winkelmann</a:t>
            </a:r>
            <a:r>
              <a:rPr lang="it-IT" dirty="0"/>
              <a:t>, </a:t>
            </a:r>
            <a:r>
              <a:rPr lang="it-IT" dirty="0" err="1"/>
              <a:t>Jan</a:t>
            </a:r>
            <a:r>
              <a:rPr lang="it-IT" dirty="0"/>
              <a:t> HB </a:t>
            </a:r>
            <a:r>
              <a:rPr lang="it-IT" dirty="0" err="1"/>
              <a:t>Geertzen</a:t>
            </a:r>
            <a:r>
              <a:rPr lang="it-IT" dirty="0"/>
              <a:t>, Kurt </a:t>
            </a:r>
            <a:r>
              <a:rPr lang="it-IT" dirty="0" err="1"/>
              <a:t>Hoppe</a:t>
            </a:r>
            <a:r>
              <a:rPr lang="it-IT" dirty="0"/>
              <a:t>, </a:t>
            </a:r>
            <a:r>
              <a:rPr lang="it-IT" dirty="0" err="1"/>
              <a:t>Ilse</a:t>
            </a:r>
            <a:r>
              <a:rPr lang="it-IT" dirty="0"/>
              <a:t> J.W. van </a:t>
            </a:r>
            <a:r>
              <a:rPr lang="it-IT" dirty="0" err="1"/>
              <a:t>Nes</a:t>
            </a:r>
            <a:r>
              <a:rPr lang="it-IT" dirty="0"/>
              <a:t>, Steven </a:t>
            </a:r>
            <a:r>
              <a:rPr lang="it-IT" dirty="0" err="1"/>
              <a:t>Rimbaut</a:t>
            </a:r>
            <a:r>
              <a:rPr lang="it-IT" dirty="0"/>
              <a:t>, </a:t>
            </a:r>
            <a:r>
              <a:rPr lang="it-IT" dirty="0" err="1"/>
              <a:t>Rochelle</a:t>
            </a:r>
            <a:r>
              <a:rPr lang="it-IT" dirty="0"/>
              <a:t> T. Dy, </a:t>
            </a:r>
            <a:r>
              <a:rPr lang="it-IT" dirty="0" err="1"/>
              <a:t>Christof</a:t>
            </a:r>
            <a:r>
              <a:rPr lang="it-IT" dirty="0"/>
              <a:t> A.J. </a:t>
            </a:r>
            <a:r>
              <a:rPr lang="it-IT" dirty="0" err="1"/>
              <a:t>Smit</a:t>
            </a:r>
            <a:r>
              <a:rPr lang="it-IT" dirty="0"/>
              <a:t>, Raquel </a:t>
            </a:r>
            <a:r>
              <a:rPr lang="it-IT" dirty="0" err="1"/>
              <a:t>Valero</a:t>
            </a:r>
            <a:r>
              <a:rPr lang="it-IT" dirty="0"/>
              <a:t>, Anthony B </a:t>
            </a:r>
            <a:r>
              <a:rPr lang="it-IT" dirty="0" err="1"/>
              <a:t>Ward</a:t>
            </a:r>
            <a:r>
              <a:rPr lang="it-IT" dirty="0"/>
              <a:t>, Alain </a:t>
            </a:r>
            <a:r>
              <a:rPr lang="it-IT" dirty="0" err="1"/>
              <a:t>Yelnik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7803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/>
              <a:t>PRM </a:t>
            </a:r>
            <a:r>
              <a:rPr lang="hr-HR" sz="3600" dirty="0" err="1"/>
              <a:t>has</a:t>
            </a:r>
            <a:r>
              <a:rPr lang="hr-HR" sz="3600" dirty="0"/>
              <a:t> to take a role at </a:t>
            </a:r>
            <a:r>
              <a:rPr lang="hr-HR" sz="3600" dirty="0" err="1"/>
              <a:t>all</a:t>
            </a:r>
            <a:r>
              <a:rPr lang="hr-HR" sz="3600" dirty="0"/>
              <a:t> </a:t>
            </a:r>
            <a:r>
              <a:rPr lang="hr-HR" sz="3600" dirty="0" err="1"/>
              <a:t>levels</a:t>
            </a:r>
            <a:r>
              <a:rPr lang="hr-HR" sz="3600" dirty="0"/>
              <a:t> </a:t>
            </a:r>
            <a:r>
              <a:rPr lang="hr-HR" sz="3600" dirty="0" err="1"/>
              <a:t>of</a:t>
            </a:r>
            <a:r>
              <a:rPr lang="hr-HR" sz="3600" dirty="0"/>
              <a:t> </a:t>
            </a:r>
            <a:r>
              <a:rPr lang="hr-HR" sz="3600" dirty="0" err="1"/>
              <a:t>the</a:t>
            </a:r>
            <a:r>
              <a:rPr lang="hr-HR" sz="3600" dirty="0"/>
              <a:t> </a:t>
            </a:r>
            <a:r>
              <a:rPr lang="hr-HR" sz="3600" dirty="0" err="1"/>
              <a:t>healthcare</a:t>
            </a:r>
            <a:r>
              <a:rPr lang="hr-HR" sz="3600" dirty="0"/>
              <a:t> system </a:t>
            </a:r>
            <a:r>
              <a:rPr lang="hr-HR" sz="3600" dirty="0" err="1"/>
              <a:t>and</a:t>
            </a:r>
            <a:r>
              <a:rPr lang="hr-HR" sz="3600" dirty="0"/>
              <a:t> </a:t>
            </a:r>
            <a:r>
              <a:rPr lang="hr-HR" sz="3600" dirty="0" err="1"/>
              <a:t>along</a:t>
            </a:r>
            <a:r>
              <a:rPr lang="hr-HR" sz="3600" dirty="0"/>
              <a:t> </a:t>
            </a:r>
            <a:r>
              <a:rPr lang="hr-HR" sz="3600" dirty="0" err="1"/>
              <a:t>the</a:t>
            </a:r>
            <a:r>
              <a:rPr lang="hr-HR" sz="3600" dirty="0"/>
              <a:t> </a:t>
            </a:r>
            <a:r>
              <a:rPr lang="hr-HR" sz="3600" dirty="0" err="1"/>
              <a:t>continuum</a:t>
            </a:r>
            <a:r>
              <a:rPr lang="hr-HR" sz="3600" dirty="0"/>
              <a:t> </a:t>
            </a:r>
            <a:r>
              <a:rPr lang="hr-HR" sz="3600" dirty="0" err="1"/>
              <a:t>of</a:t>
            </a:r>
            <a:r>
              <a:rPr lang="hr-HR" sz="3600" dirty="0"/>
              <a:t> care.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1"/>
            <a:r>
              <a:rPr lang="hr-HR" dirty="0"/>
              <a:t>a. </a:t>
            </a:r>
            <a:r>
              <a:rPr lang="hr-HR" dirty="0" err="1"/>
              <a:t>Acute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services</a:t>
            </a:r>
            <a:r>
              <a:rPr lang="hr-HR" dirty="0"/>
              <a:t> - </a:t>
            </a:r>
            <a:r>
              <a:rPr lang="hr-HR" dirty="0" err="1"/>
              <a:t>should</a:t>
            </a:r>
            <a:r>
              <a:rPr lang="hr-HR" dirty="0"/>
              <a:t> start </a:t>
            </a:r>
            <a:r>
              <a:rPr lang="hr-HR" dirty="0" err="1"/>
              <a:t>even</a:t>
            </a:r>
            <a:r>
              <a:rPr lang="hr-HR" dirty="0"/>
              <a:t> </a:t>
            </a:r>
            <a:r>
              <a:rPr lang="hr-HR" dirty="0" err="1"/>
              <a:t>during</a:t>
            </a:r>
            <a:r>
              <a:rPr lang="hr-HR" dirty="0"/>
              <a:t> </a:t>
            </a:r>
            <a:r>
              <a:rPr lang="hr-HR" dirty="0" err="1"/>
              <a:t>intensive</a:t>
            </a:r>
            <a:r>
              <a:rPr lang="hr-HR" dirty="0"/>
              <a:t> care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multi-professional</a:t>
            </a:r>
            <a:r>
              <a:rPr lang="hr-HR" dirty="0"/>
              <a:t> </a:t>
            </a:r>
            <a:r>
              <a:rPr lang="hr-HR" dirty="0" err="1"/>
              <a:t>teams</a:t>
            </a:r>
            <a:r>
              <a:rPr lang="hr-HR" dirty="0"/>
              <a:t> </a:t>
            </a:r>
            <a:r>
              <a:rPr lang="hr-HR" dirty="0" err="1"/>
              <a:t>working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a </a:t>
            </a:r>
            <a:r>
              <a:rPr lang="hr-HR" dirty="0" err="1"/>
              <a:t>collaborative</a:t>
            </a:r>
            <a:r>
              <a:rPr lang="hr-HR" dirty="0"/>
              <a:t> </a:t>
            </a:r>
            <a:r>
              <a:rPr lang="hr-HR" dirty="0" err="1"/>
              <a:t>way</a:t>
            </a:r>
            <a:r>
              <a:rPr lang="hr-HR" dirty="0"/>
              <a:t> </a:t>
            </a:r>
            <a:r>
              <a:rPr lang="hr-HR" dirty="0" err="1"/>
              <a:t>under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leadership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PRM </a:t>
            </a:r>
            <a:r>
              <a:rPr lang="hr-HR" dirty="0" err="1"/>
              <a:t>physician</a:t>
            </a:r>
            <a:r>
              <a:rPr lang="hr-HR" dirty="0"/>
              <a:t>. </a:t>
            </a:r>
          </a:p>
          <a:p>
            <a:pPr lvl="1"/>
            <a:r>
              <a:rPr lang="hr-HR" dirty="0"/>
              <a:t>b. Post-</a:t>
            </a:r>
            <a:r>
              <a:rPr lang="hr-HR" dirty="0" err="1"/>
              <a:t>acute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services</a:t>
            </a:r>
            <a:r>
              <a:rPr lang="hr-HR" dirty="0"/>
              <a:t> - </a:t>
            </a:r>
            <a:r>
              <a:rPr lang="hr-HR" dirty="0" err="1"/>
              <a:t>being</a:t>
            </a:r>
            <a:r>
              <a:rPr lang="hr-HR" dirty="0"/>
              <a:t> </a:t>
            </a:r>
            <a:r>
              <a:rPr lang="hr-HR" dirty="0" err="1"/>
              <a:t>delivered</a:t>
            </a:r>
            <a:r>
              <a:rPr lang="hr-HR" dirty="0"/>
              <a:t> </a:t>
            </a:r>
            <a:r>
              <a:rPr lang="hr-HR" dirty="0" err="1"/>
              <a:t>immediately</a:t>
            </a:r>
            <a:r>
              <a:rPr lang="hr-HR" dirty="0"/>
              <a:t>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shortly</a:t>
            </a:r>
            <a:r>
              <a:rPr lang="hr-HR" dirty="0"/>
              <a:t> </a:t>
            </a:r>
            <a:r>
              <a:rPr lang="hr-HR" dirty="0" err="1"/>
              <a:t>after</a:t>
            </a:r>
            <a:r>
              <a:rPr lang="hr-HR" dirty="0"/>
              <a:t> </a:t>
            </a:r>
            <a:r>
              <a:rPr lang="hr-HR" dirty="0" err="1"/>
              <a:t>discharge</a:t>
            </a:r>
            <a:r>
              <a:rPr lang="hr-HR" dirty="0"/>
              <a:t> </a:t>
            </a:r>
            <a:r>
              <a:rPr lang="hr-HR" dirty="0" err="1"/>
              <a:t>from</a:t>
            </a:r>
            <a:r>
              <a:rPr lang="hr-HR" dirty="0"/>
              <a:t> </a:t>
            </a:r>
            <a:r>
              <a:rPr lang="hr-HR" dirty="0" err="1"/>
              <a:t>acute</a:t>
            </a:r>
            <a:r>
              <a:rPr lang="hr-HR" dirty="0"/>
              <a:t> care </a:t>
            </a:r>
            <a:r>
              <a:rPr lang="hr-HR" dirty="0" err="1"/>
              <a:t>units</a:t>
            </a:r>
            <a:r>
              <a:rPr lang="hr-HR" dirty="0"/>
              <a:t>. </a:t>
            </a:r>
            <a:r>
              <a:rPr lang="hr-HR" dirty="0" err="1"/>
              <a:t>Patients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less</a:t>
            </a:r>
            <a:r>
              <a:rPr lang="hr-HR" dirty="0"/>
              <a:t> </a:t>
            </a:r>
            <a:r>
              <a:rPr lang="hr-HR" dirty="0" err="1"/>
              <a:t>restrictions</a:t>
            </a:r>
            <a:r>
              <a:rPr lang="hr-HR" dirty="0"/>
              <a:t> </a:t>
            </a:r>
            <a:r>
              <a:rPr lang="hr-HR" dirty="0" err="1"/>
              <a:t>also</a:t>
            </a:r>
            <a:r>
              <a:rPr lang="hr-HR" dirty="0"/>
              <a:t> </a:t>
            </a:r>
            <a:r>
              <a:rPr lang="hr-HR" dirty="0" err="1"/>
              <a:t>can</a:t>
            </a:r>
            <a:r>
              <a:rPr lang="hr-HR" dirty="0"/>
              <a:t>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referred</a:t>
            </a:r>
            <a:r>
              <a:rPr lang="hr-HR" dirty="0"/>
              <a:t> to </a:t>
            </a:r>
            <a:r>
              <a:rPr lang="hr-HR" dirty="0" err="1"/>
              <a:t>outpatient</a:t>
            </a:r>
            <a:r>
              <a:rPr lang="hr-HR" dirty="0"/>
              <a:t> post-</a:t>
            </a:r>
            <a:r>
              <a:rPr lang="hr-HR" dirty="0" err="1"/>
              <a:t>acute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services</a:t>
            </a:r>
            <a:r>
              <a:rPr lang="hr-HR" dirty="0"/>
              <a:t>. For </a:t>
            </a:r>
            <a:r>
              <a:rPr lang="hr-HR" dirty="0" err="1"/>
              <a:t>patients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minor</a:t>
            </a:r>
            <a:r>
              <a:rPr lang="hr-HR" dirty="0"/>
              <a:t> </a:t>
            </a:r>
            <a:r>
              <a:rPr lang="hr-HR" dirty="0" err="1"/>
              <a:t>deficits</a:t>
            </a:r>
            <a:r>
              <a:rPr lang="hr-HR" dirty="0"/>
              <a:t> more </a:t>
            </a:r>
            <a:r>
              <a:rPr lang="hr-HR" dirty="0" err="1"/>
              <a:t>simple</a:t>
            </a:r>
            <a:r>
              <a:rPr lang="hr-HR" dirty="0"/>
              <a:t> </a:t>
            </a:r>
            <a:r>
              <a:rPr lang="hr-HR" dirty="0" err="1"/>
              <a:t>interventions</a:t>
            </a:r>
            <a:r>
              <a:rPr lang="hr-HR" dirty="0"/>
              <a:t> </a:t>
            </a:r>
            <a:r>
              <a:rPr lang="hr-HR" dirty="0" err="1"/>
              <a:t>may</a:t>
            </a:r>
            <a:r>
              <a:rPr lang="hr-HR" dirty="0"/>
              <a:t>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sufficient</a:t>
            </a:r>
            <a:r>
              <a:rPr lang="hr-HR" dirty="0"/>
              <a:t>, </a:t>
            </a:r>
            <a:r>
              <a:rPr lang="hr-HR" dirty="0" err="1"/>
              <a:t>even</a:t>
            </a:r>
            <a:r>
              <a:rPr lang="hr-HR" dirty="0"/>
              <a:t> at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primary</a:t>
            </a:r>
            <a:r>
              <a:rPr lang="hr-HR" dirty="0"/>
              <a:t> </a:t>
            </a:r>
            <a:r>
              <a:rPr lang="hr-HR" dirty="0" err="1"/>
              <a:t>healthcare</a:t>
            </a:r>
            <a:r>
              <a:rPr lang="hr-HR" dirty="0"/>
              <a:t> </a:t>
            </a:r>
            <a:r>
              <a:rPr lang="hr-HR" dirty="0" err="1"/>
              <a:t>level</a:t>
            </a:r>
            <a:r>
              <a:rPr lang="hr-HR" dirty="0"/>
              <a:t>. </a:t>
            </a:r>
          </a:p>
          <a:p>
            <a:pPr lvl="1"/>
            <a:r>
              <a:rPr lang="hr-HR" dirty="0"/>
              <a:t>c. </a:t>
            </a:r>
            <a:r>
              <a:rPr lang="hr-HR" dirty="0" err="1"/>
              <a:t>Long-term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services</a:t>
            </a:r>
            <a:r>
              <a:rPr lang="hr-HR" dirty="0"/>
              <a:t> - </a:t>
            </a:r>
            <a:r>
              <a:rPr lang="hr-HR" dirty="0" err="1"/>
              <a:t>aim</a:t>
            </a:r>
            <a:r>
              <a:rPr lang="hr-HR" dirty="0"/>
              <a:t> to </a:t>
            </a:r>
            <a:r>
              <a:rPr lang="hr-HR" dirty="0" err="1"/>
              <a:t>maintain</a:t>
            </a:r>
            <a:r>
              <a:rPr lang="hr-HR" dirty="0"/>
              <a:t> (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improve</a:t>
            </a:r>
            <a:r>
              <a:rPr lang="hr-HR" dirty="0"/>
              <a:t>) </a:t>
            </a:r>
            <a:r>
              <a:rPr lang="hr-HR" dirty="0" err="1"/>
              <a:t>functioning</a:t>
            </a:r>
            <a:r>
              <a:rPr lang="hr-HR" dirty="0"/>
              <a:t> for </a:t>
            </a:r>
            <a:r>
              <a:rPr lang="hr-HR" dirty="0" err="1"/>
              <a:t>persons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long-term</a:t>
            </a:r>
            <a:r>
              <a:rPr lang="hr-HR" dirty="0"/>
              <a:t> </a:t>
            </a:r>
            <a:r>
              <a:rPr lang="hr-HR" dirty="0" err="1"/>
              <a:t>disability</a:t>
            </a:r>
            <a:r>
              <a:rPr lang="hr-HR" dirty="0"/>
              <a:t>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disabling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 </a:t>
            </a:r>
            <a:r>
              <a:rPr lang="hr-HR" dirty="0" err="1"/>
              <a:t>conditions</a:t>
            </a:r>
            <a:r>
              <a:rPr lang="hr-HR" dirty="0"/>
              <a:t> </a:t>
            </a:r>
            <a:r>
              <a:rPr lang="hr-HR" dirty="0" err="1"/>
              <a:t>including</a:t>
            </a:r>
            <a:r>
              <a:rPr lang="hr-HR" dirty="0"/>
              <a:t> </a:t>
            </a:r>
            <a:r>
              <a:rPr lang="hr-HR" dirty="0" err="1"/>
              <a:t>congenital</a:t>
            </a:r>
            <a:r>
              <a:rPr lang="hr-HR" dirty="0"/>
              <a:t> </a:t>
            </a:r>
            <a:r>
              <a:rPr lang="hr-HR" dirty="0" err="1"/>
              <a:t>disability</a:t>
            </a:r>
            <a:r>
              <a:rPr lang="hr-HR" dirty="0"/>
              <a:t>, </a:t>
            </a:r>
            <a:r>
              <a:rPr lang="hr-HR" dirty="0" err="1"/>
              <a:t>acquired</a:t>
            </a:r>
            <a:r>
              <a:rPr lang="hr-HR" dirty="0"/>
              <a:t> </a:t>
            </a:r>
            <a:r>
              <a:rPr lang="hr-HR" dirty="0" err="1"/>
              <a:t>disability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chronic</a:t>
            </a:r>
            <a:r>
              <a:rPr lang="hr-HR" dirty="0"/>
              <a:t> </a:t>
            </a:r>
            <a:r>
              <a:rPr lang="hr-HR" dirty="0" err="1"/>
              <a:t>disease</a:t>
            </a:r>
            <a:r>
              <a:rPr lang="hr-HR" dirty="0"/>
              <a:t>. </a:t>
            </a:r>
            <a:r>
              <a:rPr lang="hr-HR" dirty="0" err="1"/>
              <a:t>Long-term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must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under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prescription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coordination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a PRM </a:t>
            </a:r>
            <a:r>
              <a:rPr lang="hr-HR" dirty="0" err="1"/>
              <a:t>physician</a:t>
            </a:r>
            <a:r>
              <a:rPr lang="hr-HR" dirty="0"/>
              <a:t>.</a:t>
            </a:r>
          </a:p>
          <a:p>
            <a:pPr lvl="0"/>
            <a:r>
              <a:rPr lang="hr-HR" dirty="0" err="1"/>
              <a:t>If</a:t>
            </a:r>
            <a:r>
              <a:rPr lang="hr-HR" dirty="0"/>
              <a:t> no </a:t>
            </a:r>
            <a:r>
              <a:rPr lang="hr-HR" dirty="0" err="1"/>
              <a:t>specialized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exists</a:t>
            </a:r>
            <a:r>
              <a:rPr lang="hr-HR" dirty="0"/>
              <a:t>, </a:t>
            </a:r>
            <a:r>
              <a:rPr lang="hr-HR" dirty="0" err="1"/>
              <a:t>Community</a:t>
            </a:r>
            <a:r>
              <a:rPr lang="hr-HR" dirty="0"/>
              <a:t> </a:t>
            </a:r>
            <a:r>
              <a:rPr lang="hr-HR" dirty="0" err="1"/>
              <a:t>Based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(CBR) </a:t>
            </a:r>
            <a:r>
              <a:rPr lang="hr-HR" dirty="0" err="1"/>
              <a:t>is</a:t>
            </a:r>
            <a:r>
              <a:rPr lang="hr-HR" dirty="0"/>
              <a:t> a model to provide minimum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services</a:t>
            </a:r>
            <a:r>
              <a:rPr lang="hr-HR" dirty="0"/>
              <a:t> to </a:t>
            </a:r>
            <a:r>
              <a:rPr lang="hr-HR" dirty="0" err="1"/>
              <a:t>persons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need</a:t>
            </a:r>
            <a:r>
              <a:rPr lang="hr-HR" dirty="0"/>
              <a:t>. </a:t>
            </a:r>
          </a:p>
          <a:p>
            <a:pPr lvl="0"/>
            <a:r>
              <a:rPr lang="hr-HR" dirty="0" err="1"/>
              <a:t>Intermittent</a:t>
            </a:r>
            <a:r>
              <a:rPr lang="hr-HR" dirty="0"/>
              <a:t> </a:t>
            </a:r>
            <a:r>
              <a:rPr lang="hr-HR" dirty="0" err="1"/>
              <a:t>in-patient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services</a:t>
            </a:r>
            <a:r>
              <a:rPr lang="hr-HR" dirty="0"/>
              <a:t> </a:t>
            </a:r>
            <a:r>
              <a:rPr lang="hr-HR" dirty="0" err="1"/>
              <a:t>can</a:t>
            </a:r>
            <a:r>
              <a:rPr lang="hr-HR" dirty="0"/>
              <a:t>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used</a:t>
            </a:r>
            <a:r>
              <a:rPr lang="hr-HR" dirty="0"/>
              <a:t> to </a:t>
            </a:r>
            <a:r>
              <a:rPr lang="hr-HR" dirty="0" err="1"/>
              <a:t>induce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boost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effects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patients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chronic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 </a:t>
            </a:r>
            <a:r>
              <a:rPr lang="hr-HR" dirty="0" err="1"/>
              <a:t>conditions</a:t>
            </a:r>
            <a:r>
              <a:rPr lang="hr-HR" dirty="0"/>
              <a:t>.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79667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Afbeelding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22" t="19455" r="72427" b="38100"/>
          <a:stretch>
            <a:fillRect/>
          </a:stretch>
        </p:blipFill>
        <p:spPr bwMode="auto">
          <a:xfrm>
            <a:off x="2945027" y="0"/>
            <a:ext cx="5981700" cy="597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7050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990600"/>
            <a:ext cx="10515600" cy="4918587"/>
          </a:xfrm>
        </p:spPr>
        <p:txBody>
          <a:bodyPr/>
          <a:lstStyle/>
          <a:p>
            <a:pPr lvl="0"/>
            <a:r>
              <a:rPr lang="hr-HR" dirty="0"/>
              <a:t>PRM </a:t>
            </a:r>
            <a:r>
              <a:rPr lang="hr-HR" dirty="0" err="1"/>
              <a:t>physicians</a:t>
            </a:r>
            <a:r>
              <a:rPr lang="hr-HR" dirty="0"/>
              <a:t> </a:t>
            </a:r>
            <a:r>
              <a:rPr lang="hr-HR" dirty="0" err="1"/>
              <a:t>may</a:t>
            </a:r>
            <a:r>
              <a:rPr lang="hr-HR" dirty="0"/>
              <a:t> </a:t>
            </a:r>
            <a:r>
              <a:rPr lang="hr-HR" dirty="0" err="1"/>
              <a:t>work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many</a:t>
            </a:r>
            <a:r>
              <a:rPr lang="hr-HR" dirty="0"/>
              <a:t> </a:t>
            </a:r>
            <a:r>
              <a:rPr lang="hr-HR" dirty="0" err="1"/>
              <a:t>settings</a:t>
            </a:r>
            <a:r>
              <a:rPr lang="hr-HR" dirty="0"/>
              <a:t> </a:t>
            </a:r>
            <a:r>
              <a:rPr lang="hr-HR" dirty="0" err="1"/>
              <a:t>such</a:t>
            </a:r>
            <a:r>
              <a:rPr lang="hr-HR" dirty="0"/>
              <a:t> as </a:t>
            </a:r>
            <a:r>
              <a:rPr lang="hr-HR" dirty="0" err="1"/>
              <a:t>acute</a:t>
            </a:r>
            <a:r>
              <a:rPr lang="hr-HR" dirty="0"/>
              <a:t>, general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university</a:t>
            </a:r>
            <a:r>
              <a:rPr lang="hr-HR" dirty="0"/>
              <a:t> </a:t>
            </a:r>
            <a:r>
              <a:rPr lang="hr-HR" dirty="0" err="1"/>
              <a:t>hospitals</a:t>
            </a:r>
            <a:r>
              <a:rPr lang="hr-HR" dirty="0"/>
              <a:t>,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centers</a:t>
            </a:r>
            <a:r>
              <a:rPr lang="hr-HR" dirty="0"/>
              <a:t> (for </a:t>
            </a:r>
            <a:r>
              <a:rPr lang="hr-HR" dirty="0" err="1"/>
              <a:t>in-patients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/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out-patients</a:t>
            </a:r>
            <a:r>
              <a:rPr lang="hr-HR" dirty="0"/>
              <a:t>) as </a:t>
            </a:r>
            <a:r>
              <a:rPr lang="hr-HR" dirty="0" err="1"/>
              <a:t>well</a:t>
            </a:r>
            <a:r>
              <a:rPr lang="hr-HR" dirty="0"/>
              <a:t> as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private</a:t>
            </a:r>
            <a:r>
              <a:rPr lang="hr-HR" dirty="0"/>
              <a:t> </a:t>
            </a:r>
            <a:r>
              <a:rPr lang="hr-HR" dirty="0" err="1"/>
              <a:t>practices</a:t>
            </a:r>
            <a:r>
              <a:rPr lang="hr-HR" dirty="0"/>
              <a:t>, </a:t>
            </a:r>
            <a:r>
              <a:rPr lang="hr-HR" dirty="0" err="1"/>
              <a:t>community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 </a:t>
            </a:r>
            <a:r>
              <a:rPr lang="hr-HR" dirty="0" err="1"/>
              <a:t>centers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others</a:t>
            </a:r>
            <a:r>
              <a:rPr lang="hr-HR" dirty="0"/>
              <a:t>.</a:t>
            </a:r>
          </a:p>
          <a:p>
            <a:pPr lvl="0"/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expertise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PRM </a:t>
            </a:r>
            <a:r>
              <a:rPr lang="hr-HR" dirty="0" err="1"/>
              <a:t>physicians</a:t>
            </a:r>
            <a:r>
              <a:rPr lang="hr-HR" dirty="0"/>
              <a:t> </a:t>
            </a:r>
            <a:r>
              <a:rPr lang="hr-HR" dirty="0" err="1"/>
              <a:t>can</a:t>
            </a:r>
            <a:r>
              <a:rPr lang="hr-HR" dirty="0"/>
              <a:t>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importance</a:t>
            </a:r>
            <a:r>
              <a:rPr lang="hr-HR" dirty="0"/>
              <a:t> for </a:t>
            </a:r>
            <a:r>
              <a:rPr lang="hr-HR" dirty="0" err="1"/>
              <a:t>advice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decision</a:t>
            </a:r>
            <a:r>
              <a:rPr lang="hr-HR" dirty="0"/>
              <a:t> </a:t>
            </a:r>
            <a:r>
              <a:rPr lang="hr-HR" dirty="0" err="1"/>
              <a:t>making</a:t>
            </a:r>
            <a:r>
              <a:rPr lang="hr-HR" dirty="0"/>
              <a:t> for </a:t>
            </a:r>
            <a:r>
              <a:rPr lang="hr-HR" dirty="0" err="1"/>
              <a:t>policy</a:t>
            </a:r>
            <a:r>
              <a:rPr lang="hr-HR" dirty="0"/>
              <a:t> </a:t>
            </a:r>
            <a:r>
              <a:rPr lang="hr-HR" dirty="0" err="1"/>
              <a:t>makers</a:t>
            </a:r>
            <a:r>
              <a:rPr lang="hr-HR" dirty="0"/>
              <a:t>, </a:t>
            </a:r>
            <a:r>
              <a:rPr lang="hr-HR" dirty="0" err="1"/>
              <a:t>insurance</a:t>
            </a:r>
            <a:r>
              <a:rPr lang="hr-HR" dirty="0"/>
              <a:t> </a:t>
            </a:r>
            <a:r>
              <a:rPr lang="hr-HR" dirty="0" err="1"/>
              <a:t>institutes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companies</a:t>
            </a:r>
            <a:r>
              <a:rPr lang="hr-HR" dirty="0"/>
              <a:t>, </a:t>
            </a:r>
            <a:r>
              <a:rPr lang="hr-HR" dirty="0" err="1"/>
              <a:t>city</a:t>
            </a:r>
            <a:r>
              <a:rPr lang="hr-HR" dirty="0"/>
              <a:t> </a:t>
            </a:r>
            <a:r>
              <a:rPr lang="hr-HR" dirty="0" err="1"/>
              <a:t>planners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many</a:t>
            </a:r>
            <a:r>
              <a:rPr lang="hr-HR" dirty="0"/>
              <a:t> </a:t>
            </a:r>
            <a:r>
              <a:rPr lang="hr-HR" dirty="0" err="1"/>
              <a:t>other</a:t>
            </a:r>
            <a:r>
              <a:rPr lang="hr-HR" dirty="0"/>
              <a:t> </a:t>
            </a:r>
            <a:r>
              <a:rPr lang="hr-HR" dirty="0" err="1"/>
              <a:t>professions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institutions</a:t>
            </a:r>
            <a:r>
              <a:rPr lang="hr-HR" dirty="0"/>
              <a:t>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05570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502508"/>
            <a:ext cx="10515600" cy="5406679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hr-HR" dirty="0" err="1"/>
              <a:t>The</a:t>
            </a:r>
            <a:r>
              <a:rPr lang="hr-HR" dirty="0"/>
              <a:t> UN </a:t>
            </a:r>
            <a:r>
              <a:rPr lang="hr-HR" dirty="0" err="1"/>
              <a:t>Convention</a:t>
            </a:r>
            <a:r>
              <a:rPr lang="hr-HR" dirty="0"/>
              <a:t> on </a:t>
            </a:r>
            <a:r>
              <a:rPr lang="hr-HR" dirty="0" err="1"/>
              <a:t>The</a:t>
            </a:r>
            <a:r>
              <a:rPr lang="hr-HR" dirty="0"/>
              <a:t> Rights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Persons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Disabilities</a:t>
            </a:r>
            <a:r>
              <a:rPr lang="hr-HR" dirty="0"/>
              <a:t> </a:t>
            </a:r>
            <a:r>
              <a:rPr lang="hr-HR" dirty="0" err="1"/>
              <a:t>calls</a:t>
            </a:r>
            <a:r>
              <a:rPr lang="hr-HR" dirty="0"/>
              <a:t> on </a:t>
            </a:r>
            <a:r>
              <a:rPr lang="hr-HR" dirty="0" err="1"/>
              <a:t>state</a:t>
            </a:r>
            <a:r>
              <a:rPr lang="hr-HR" dirty="0"/>
              <a:t> </a:t>
            </a:r>
            <a:r>
              <a:rPr lang="hr-HR" dirty="0" err="1"/>
              <a:t>parties</a:t>
            </a:r>
            <a:r>
              <a:rPr lang="hr-HR" dirty="0"/>
              <a:t> to </a:t>
            </a:r>
            <a:r>
              <a:rPr lang="hr-HR" dirty="0" err="1"/>
              <a:t>organize</a:t>
            </a:r>
            <a:r>
              <a:rPr lang="hr-HR" dirty="0"/>
              <a:t>, </a:t>
            </a:r>
            <a:r>
              <a:rPr lang="hr-HR" dirty="0" err="1"/>
              <a:t>strengthen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extend</a:t>
            </a:r>
            <a:r>
              <a:rPr lang="hr-HR" dirty="0"/>
              <a:t> </a:t>
            </a:r>
            <a:r>
              <a:rPr lang="hr-HR" dirty="0" err="1"/>
              <a:t>comprehensive</a:t>
            </a:r>
            <a:r>
              <a:rPr lang="hr-HR" dirty="0"/>
              <a:t> </a:t>
            </a:r>
            <a:r>
              <a:rPr lang="hr-HR" dirty="0" err="1"/>
              <a:t>services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programs</a:t>
            </a:r>
            <a:r>
              <a:rPr lang="hr-HR" dirty="0"/>
              <a:t>.</a:t>
            </a:r>
          </a:p>
          <a:p>
            <a:pPr lvl="0"/>
            <a:r>
              <a:rPr lang="hr-HR" dirty="0" err="1"/>
              <a:t>Strengthening</a:t>
            </a:r>
            <a:r>
              <a:rPr lang="hr-HR" dirty="0"/>
              <a:t> </a:t>
            </a:r>
            <a:r>
              <a:rPr lang="hr-HR" dirty="0" err="1"/>
              <a:t>health-related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services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one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aims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WHO’s</a:t>
            </a:r>
            <a:r>
              <a:rPr lang="hr-HR" dirty="0"/>
              <a:t> Global </a:t>
            </a:r>
            <a:r>
              <a:rPr lang="hr-HR" dirty="0" err="1"/>
              <a:t>Disability</a:t>
            </a:r>
            <a:r>
              <a:rPr lang="hr-HR" dirty="0"/>
              <a:t> </a:t>
            </a:r>
            <a:r>
              <a:rPr lang="hr-HR" dirty="0" err="1"/>
              <a:t>Action</a:t>
            </a:r>
            <a:r>
              <a:rPr lang="hr-HR" dirty="0"/>
              <a:t> Plan.</a:t>
            </a:r>
          </a:p>
          <a:p>
            <a:pPr lvl="0"/>
            <a:r>
              <a:rPr lang="hr-HR" dirty="0" err="1"/>
              <a:t>The</a:t>
            </a:r>
            <a:r>
              <a:rPr lang="hr-HR" dirty="0"/>
              <a:t> WHO-ISPRM </a:t>
            </a:r>
            <a:r>
              <a:rPr lang="hr-HR" dirty="0" err="1"/>
              <a:t>Collaboration</a:t>
            </a:r>
            <a:r>
              <a:rPr lang="hr-HR" dirty="0"/>
              <a:t> Plan 2014-2017</a:t>
            </a:r>
            <a:r>
              <a:rPr lang="hr-HR" i="1" dirty="0"/>
              <a:t>. </a:t>
            </a:r>
            <a:r>
              <a:rPr lang="hr-HR" dirty="0" err="1"/>
              <a:t>propose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following</a:t>
            </a:r>
            <a:r>
              <a:rPr lang="hr-HR" dirty="0"/>
              <a:t> </a:t>
            </a:r>
            <a:r>
              <a:rPr lang="hr-HR" dirty="0" err="1"/>
              <a:t>activities</a:t>
            </a:r>
            <a:r>
              <a:rPr lang="hr-HR" dirty="0"/>
              <a:t>:</a:t>
            </a:r>
          </a:p>
          <a:p>
            <a:pPr lvl="1"/>
            <a:r>
              <a:rPr lang="hr-HR" dirty="0"/>
              <a:t>to </a:t>
            </a:r>
            <a:r>
              <a:rPr lang="hr-HR" dirty="0" err="1"/>
              <a:t>develop</a:t>
            </a:r>
            <a:r>
              <a:rPr lang="hr-HR" dirty="0"/>
              <a:t> a </a:t>
            </a:r>
            <a:r>
              <a:rPr lang="hr-HR" dirty="0" err="1"/>
              <a:t>matrix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checklists</a:t>
            </a:r>
            <a:r>
              <a:rPr lang="hr-HR" dirty="0"/>
              <a:t> to </a:t>
            </a:r>
            <a:r>
              <a:rPr lang="hr-HR" dirty="0" err="1"/>
              <a:t>analyze</a:t>
            </a:r>
            <a:r>
              <a:rPr lang="hr-HR" dirty="0"/>
              <a:t> </a:t>
            </a:r>
            <a:r>
              <a:rPr lang="hr-HR" dirty="0" err="1"/>
              <a:t>existing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services</a:t>
            </a:r>
            <a:r>
              <a:rPr lang="hr-HR" dirty="0"/>
              <a:t> as </a:t>
            </a:r>
            <a:r>
              <a:rPr lang="hr-HR" dirty="0" err="1"/>
              <a:t>well</a:t>
            </a:r>
            <a:r>
              <a:rPr lang="hr-HR" dirty="0"/>
              <a:t> as to </a:t>
            </a:r>
            <a:r>
              <a:rPr lang="hr-HR" dirty="0" err="1"/>
              <a:t>identify</a:t>
            </a:r>
            <a:r>
              <a:rPr lang="hr-HR" dirty="0"/>
              <a:t> </a:t>
            </a:r>
            <a:r>
              <a:rPr lang="hr-HR" dirty="0" err="1"/>
              <a:t>gaps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service</a:t>
            </a:r>
            <a:r>
              <a:rPr lang="hr-HR" dirty="0"/>
              <a:t> </a:t>
            </a:r>
            <a:r>
              <a:rPr lang="hr-HR" dirty="0" err="1"/>
              <a:t>provision</a:t>
            </a:r>
            <a:endParaRPr lang="hr-HR" dirty="0"/>
          </a:p>
          <a:p>
            <a:pPr lvl="1"/>
            <a:r>
              <a:rPr lang="hr-HR" dirty="0"/>
              <a:t>to </a:t>
            </a:r>
            <a:r>
              <a:rPr lang="hr-HR" dirty="0" err="1"/>
              <a:t>establish</a:t>
            </a:r>
            <a:r>
              <a:rPr lang="hr-HR" dirty="0"/>
              <a:t> a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Services</a:t>
            </a:r>
            <a:r>
              <a:rPr lang="hr-HR" dirty="0"/>
              <a:t> </a:t>
            </a:r>
            <a:r>
              <a:rPr lang="hr-HR" dirty="0" err="1"/>
              <a:t>Advisory</a:t>
            </a:r>
            <a:r>
              <a:rPr lang="hr-HR" dirty="0"/>
              <a:t> Team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experts</a:t>
            </a:r>
            <a:endParaRPr lang="hr-HR" dirty="0"/>
          </a:p>
          <a:p>
            <a:pPr lvl="1"/>
            <a:r>
              <a:rPr lang="hr-HR" dirty="0"/>
              <a:t>to provide </a:t>
            </a:r>
            <a:r>
              <a:rPr lang="hr-HR" dirty="0" err="1"/>
              <a:t>advice</a:t>
            </a:r>
            <a:r>
              <a:rPr lang="hr-HR" dirty="0"/>
              <a:t> to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requesting</a:t>
            </a:r>
            <a:r>
              <a:rPr lang="hr-HR" dirty="0"/>
              <a:t> </a:t>
            </a:r>
            <a:r>
              <a:rPr lang="hr-HR" dirty="0" err="1"/>
              <a:t>country</a:t>
            </a:r>
            <a:endParaRPr lang="hr-HR" dirty="0"/>
          </a:p>
          <a:p>
            <a:pPr lvl="0"/>
            <a:r>
              <a:rPr lang="hr-HR" dirty="0" err="1"/>
              <a:t>Functioning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third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 </a:t>
            </a:r>
            <a:r>
              <a:rPr lang="hr-HR" dirty="0" err="1"/>
              <a:t>indicator</a:t>
            </a:r>
            <a:r>
              <a:rPr lang="hr-HR" dirty="0"/>
              <a:t>, </a:t>
            </a:r>
            <a:r>
              <a:rPr lang="hr-HR" dirty="0" err="1"/>
              <a:t>beyond</a:t>
            </a:r>
            <a:r>
              <a:rPr lang="hr-HR" dirty="0"/>
              <a:t> </a:t>
            </a:r>
            <a:r>
              <a:rPr lang="hr-HR" dirty="0" err="1"/>
              <a:t>morbidity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mortality</a:t>
            </a:r>
            <a:r>
              <a:rPr lang="hr-HR" dirty="0"/>
              <a:t>. </a:t>
            </a:r>
            <a:r>
              <a:rPr lang="hr-HR" dirty="0" err="1"/>
              <a:t>The</a:t>
            </a:r>
            <a:r>
              <a:rPr lang="hr-HR" dirty="0"/>
              <a:t> ICF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best</a:t>
            </a:r>
            <a:r>
              <a:rPr lang="hr-HR" dirty="0"/>
              <a:t> </a:t>
            </a:r>
            <a:r>
              <a:rPr lang="hr-HR" dirty="0" err="1"/>
              <a:t>prospect</a:t>
            </a:r>
            <a:r>
              <a:rPr lang="hr-HR" dirty="0"/>
              <a:t> for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documentation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functioning</a:t>
            </a:r>
            <a:r>
              <a:rPr lang="hr-HR" dirty="0"/>
              <a:t> </a:t>
            </a:r>
            <a:r>
              <a:rPr lang="hr-HR" dirty="0" err="1"/>
              <a:t>information</a:t>
            </a:r>
            <a:r>
              <a:rPr lang="hr-HR" dirty="0"/>
              <a:t>.</a:t>
            </a:r>
          </a:p>
          <a:p>
            <a:pPr lvl="0"/>
            <a:r>
              <a:rPr lang="hr-HR" dirty="0"/>
              <a:t>2017: „REHABILITATION 2030: a </a:t>
            </a:r>
            <a:r>
              <a:rPr lang="hr-HR" dirty="0" err="1"/>
              <a:t>call</a:t>
            </a:r>
            <a:r>
              <a:rPr lang="hr-HR" dirty="0"/>
              <a:t> for </a:t>
            </a:r>
            <a:r>
              <a:rPr lang="hr-HR" dirty="0" err="1"/>
              <a:t>action</a:t>
            </a:r>
            <a:r>
              <a:rPr lang="hr-HR" dirty="0"/>
              <a:t>“  - to </a:t>
            </a:r>
            <a:r>
              <a:rPr lang="hr-HR" dirty="0" err="1"/>
              <a:t>scale</a:t>
            </a:r>
            <a:r>
              <a:rPr lang="hr-HR" dirty="0"/>
              <a:t> </a:t>
            </a:r>
            <a:r>
              <a:rPr lang="hr-HR" dirty="0" err="1"/>
              <a:t>up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services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countries</a:t>
            </a:r>
            <a:r>
              <a:rPr lang="hr-HR" dirty="0"/>
              <a:t> </a:t>
            </a:r>
            <a:r>
              <a:rPr lang="hr-HR" dirty="0" err="1"/>
              <a:t>around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world</a:t>
            </a:r>
            <a:r>
              <a:rPr lang="hr-HR" dirty="0"/>
              <a:t>.</a:t>
            </a:r>
          </a:p>
          <a:p>
            <a:pPr lvl="0"/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extent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disability</a:t>
            </a:r>
            <a:r>
              <a:rPr lang="hr-HR" dirty="0"/>
              <a:t> </a:t>
            </a:r>
            <a:r>
              <a:rPr lang="hr-HR" dirty="0" err="1"/>
              <a:t>worldwide</a:t>
            </a:r>
            <a:r>
              <a:rPr lang="hr-HR" dirty="0"/>
              <a:t> </a:t>
            </a:r>
            <a:r>
              <a:rPr lang="hr-HR" dirty="0" err="1"/>
              <a:t>has</a:t>
            </a:r>
            <a:r>
              <a:rPr lang="hr-HR" dirty="0"/>
              <a:t> </a:t>
            </a:r>
            <a:r>
              <a:rPr lang="hr-HR" dirty="0" err="1"/>
              <a:t>been</a:t>
            </a:r>
            <a:r>
              <a:rPr lang="hr-HR" dirty="0"/>
              <a:t> </a:t>
            </a:r>
            <a:r>
              <a:rPr lang="hr-HR" dirty="0" err="1"/>
              <a:t>studied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Global </a:t>
            </a:r>
            <a:r>
              <a:rPr lang="hr-HR" dirty="0" err="1"/>
              <a:t>Burden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Disease</a:t>
            </a:r>
            <a:r>
              <a:rPr lang="hr-HR" dirty="0"/>
              <a:t> </a:t>
            </a:r>
            <a:r>
              <a:rPr lang="hr-HR" dirty="0" err="1"/>
              <a:t>Study</a:t>
            </a:r>
            <a:r>
              <a:rPr lang="hr-HR" dirty="0"/>
              <a:t> 2013.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15852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723900"/>
            <a:ext cx="10515600" cy="5185287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hr-HR" dirty="0"/>
              <a:t>WHO </a:t>
            </a:r>
            <a:r>
              <a:rPr lang="hr-HR" dirty="0" err="1"/>
              <a:t>made</a:t>
            </a:r>
            <a:r>
              <a:rPr lang="hr-HR" dirty="0"/>
              <a:t> </a:t>
            </a:r>
            <a:r>
              <a:rPr lang="hr-HR" dirty="0" err="1"/>
              <a:t>seven</a:t>
            </a:r>
            <a:r>
              <a:rPr lang="hr-HR" dirty="0"/>
              <a:t> </a:t>
            </a:r>
            <a:r>
              <a:rPr lang="hr-HR" dirty="0" err="1"/>
              <a:t>recommendations</a:t>
            </a:r>
            <a:r>
              <a:rPr lang="hr-HR" dirty="0"/>
              <a:t> on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 </a:t>
            </a:r>
            <a:r>
              <a:rPr lang="hr-HR" dirty="0" err="1"/>
              <a:t>systems</a:t>
            </a:r>
            <a:r>
              <a:rPr lang="hr-HR" dirty="0"/>
              <a:t>:</a:t>
            </a:r>
          </a:p>
          <a:p>
            <a:pPr marL="0" lvl="0" indent="0">
              <a:buNone/>
            </a:pPr>
            <a:endParaRPr lang="hr-HR" dirty="0"/>
          </a:p>
          <a:p>
            <a:pPr marL="514350" indent="-514350">
              <a:buFont typeface="+mj-lt"/>
              <a:buAutoNum type="arabicPeriod"/>
            </a:pP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services</a:t>
            </a:r>
            <a:r>
              <a:rPr lang="hr-HR" dirty="0"/>
              <a:t> </a:t>
            </a:r>
            <a:r>
              <a:rPr lang="hr-HR" dirty="0" err="1"/>
              <a:t>should</a:t>
            </a:r>
            <a:r>
              <a:rPr lang="hr-HR" dirty="0"/>
              <a:t>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integrated</a:t>
            </a:r>
            <a:r>
              <a:rPr lang="hr-HR" dirty="0"/>
              <a:t> </a:t>
            </a:r>
            <a:r>
              <a:rPr lang="hr-HR" dirty="0" err="1"/>
              <a:t>into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 </a:t>
            </a:r>
            <a:r>
              <a:rPr lang="hr-HR" dirty="0" err="1"/>
              <a:t>systems</a:t>
            </a:r>
            <a:endParaRPr lang="hr-HR" dirty="0"/>
          </a:p>
          <a:p>
            <a:pPr marL="514350" indent="-514350">
              <a:buFont typeface="+mj-lt"/>
              <a:buAutoNum type="arabicPeriod"/>
            </a:pP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services</a:t>
            </a:r>
            <a:r>
              <a:rPr lang="hr-HR" dirty="0"/>
              <a:t> </a:t>
            </a:r>
            <a:r>
              <a:rPr lang="hr-HR" dirty="0" err="1"/>
              <a:t>should</a:t>
            </a:r>
            <a:r>
              <a:rPr lang="hr-HR" dirty="0"/>
              <a:t>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integrated</a:t>
            </a:r>
            <a:r>
              <a:rPr lang="hr-HR" dirty="0"/>
              <a:t> </a:t>
            </a:r>
            <a:r>
              <a:rPr lang="hr-HR" dirty="0" err="1"/>
              <a:t>into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between</a:t>
            </a:r>
            <a:r>
              <a:rPr lang="hr-HR" dirty="0"/>
              <a:t> </a:t>
            </a:r>
            <a:r>
              <a:rPr lang="hr-HR" dirty="0" err="1"/>
              <a:t>primary</a:t>
            </a:r>
            <a:r>
              <a:rPr lang="hr-HR" dirty="0"/>
              <a:t>, </a:t>
            </a:r>
            <a:r>
              <a:rPr lang="hr-HR" dirty="0" err="1"/>
              <a:t>secondary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tertiary</a:t>
            </a:r>
            <a:r>
              <a:rPr lang="hr-HR" dirty="0"/>
              <a:t> </a:t>
            </a:r>
            <a:r>
              <a:rPr lang="hr-HR" dirty="0" err="1"/>
              <a:t>levels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 system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/>
              <a:t>a </a:t>
            </a:r>
            <a:r>
              <a:rPr lang="hr-HR" dirty="0" err="1"/>
              <a:t>multi-disciplinary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workforce</a:t>
            </a:r>
            <a:r>
              <a:rPr lang="hr-HR" dirty="0"/>
              <a:t> </a:t>
            </a:r>
            <a:r>
              <a:rPr lang="hr-HR" dirty="0" err="1"/>
              <a:t>should</a:t>
            </a:r>
            <a:r>
              <a:rPr lang="hr-HR" dirty="0"/>
              <a:t>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available</a:t>
            </a:r>
            <a:r>
              <a:rPr lang="hr-HR" dirty="0"/>
              <a:t> (NOTE: </a:t>
            </a:r>
            <a:r>
              <a:rPr lang="hr-HR" dirty="0" err="1"/>
              <a:t>multi-disciplinary</a:t>
            </a:r>
            <a:r>
              <a:rPr lang="hr-HR" dirty="0"/>
              <a:t> </a:t>
            </a:r>
            <a:r>
              <a:rPr lang="hr-HR" dirty="0" err="1"/>
              <a:t>has</a:t>
            </a:r>
            <a:r>
              <a:rPr lang="hr-HR" dirty="0"/>
              <a:t> </a:t>
            </a:r>
            <a:r>
              <a:rPr lang="hr-HR" dirty="0" err="1"/>
              <a:t>been</a:t>
            </a:r>
            <a:r>
              <a:rPr lang="hr-HR" dirty="0"/>
              <a:t> </a:t>
            </a:r>
            <a:r>
              <a:rPr lang="hr-HR" dirty="0" err="1"/>
              <a:t>defined</a:t>
            </a:r>
            <a:r>
              <a:rPr lang="hr-HR" dirty="0"/>
              <a:t> </a:t>
            </a:r>
            <a:r>
              <a:rPr lang="hr-HR" dirty="0" err="1"/>
              <a:t>by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WHO, </a:t>
            </a:r>
            <a:r>
              <a:rPr lang="hr-HR" dirty="0" err="1"/>
              <a:t>while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term</a:t>
            </a:r>
            <a:r>
              <a:rPr lang="hr-HR" dirty="0"/>
              <a:t> </a:t>
            </a:r>
            <a:r>
              <a:rPr lang="hr-HR" dirty="0" err="1"/>
              <a:t>multi-professional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correct</a:t>
            </a:r>
            <a:r>
              <a:rPr lang="hr-HR" dirty="0"/>
              <a:t> one)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err="1"/>
              <a:t>both</a:t>
            </a:r>
            <a:r>
              <a:rPr lang="hr-HR" dirty="0"/>
              <a:t> </a:t>
            </a:r>
            <a:r>
              <a:rPr lang="hr-HR" dirty="0" err="1"/>
              <a:t>community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hospital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services</a:t>
            </a:r>
            <a:r>
              <a:rPr lang="hr-HR" dirty="0"/>
              <a:t> </a:t>
            </a:r>
            <a:r>
              <a:rPr lang="hr-HR" dirty="0" err="1"/>
              <a:t>should</a:t>
            </a:r>
            <a:r>
              <a:rPr lang="hr-HR" dirty="0"/>
              <a:t>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available</a:t>
            </a:r>
            <a:endParaRPr lang="hr-HR" dirty="0"/>
          </a:p>
          <a:p>
            <a:pPr marL="514350" indent="-514350">
              <a:buFont typeface="+mj-lt"/>
              <a:buAutoNum type="arabicPeriod"/>
            </a:pPr>
            <a:r>
              <a:rPr lang="hr-HR" dirty="0" err="1"/>
              <a:t>hospitals</a:t>
            </a:r>
            <a:r>
              <a:rPr lang="hr-HR" dirty="0"/>
              <a:t> </a:t>
            </a:r>
            <a:r>
              <a:rPr lang="hr-HR" dirty="0" err="1"/>
              <a:t>should</a:t>
            </a:r>
            <a:r>
              <a:rPr lang="hr-HR" dirty="0"/>
              <a:t> </a:t>
            </a:r>
            <a:r>
              <a:rPr lang="hr-HR" dirty="0" err="1"/>
              <a:t>include</a:t>
            </a:r>
            <a:r>
              <a:rPr lang="hr-HR" dirty="0"/>
              <a:t> </a:t>
            </a:r>
            <a:r>
              <a:rPr lang="hr-HR" dirty="0" err="1"/>
              <a:t>specialized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units</a:t>
            </a:r>
            <a:r>
              <a:rPr lang="hr-HR" dirty="0"/>
              <a:t> for </a:t>
            </a:r>
            <a:r>
              <a:rPr lang="hr-HR" dirty="0" err="1"/>
              <a:t>inpatients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complex </a:t>
            </a:r>
            <a:r>
              <a:rPr lang="hr-HR" dirty="0" err="1"/>
              <a:t>needs</a:t>
            </a:r>
            <a:endParaRPr lang="hr-HR" dirty="0"/>
          </a:p>
          <a:p>
            <a:pPr marL="514350" indent="-514350">
              <a:buFont typeface="+mj-lt"/>
              <a:buAutoNum type="arabicPeriod"/>
            </a:pPr>
            <a:r>
              <a:rPr lang="hr-HR" dirty="0" err="1"/>
              <a:t>financial</a:t>
            </a:r>
            <a:r>
              <a:rPr lang="hr-HR" dirty="0"/>
              <a:t> </a:t>
            </a:r>
            <a:r>
              <a:rPr lang="hr-HR" dirty="0" err="1"/>
              <a:t>resources</a:t>
            </a:r>
            <a:r>
              <a:rPr lang="hr-HR" dirty="0"/>
              <a:t> </a:t>
            </a:r>
            <a:r>
              <a:rPr lang="hr-HR" dirty="0" err="1"/>
              <a:t>should</a:t>
            </a:r>
            <a:r>
              <a:rPr lang="hr-HR" dirty="0"/>
              <a:t>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allocated</a:t>
            </a:r>
            <a:r>
              <a:rPr lang="hr-HR" dirty="0"/>
              <a:t> to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services</a:t>
            </a:r>
            <a:r>
              <a:rPr lang="hr-HR" dirty="0"/>
              <a:t> to </a:t>
            </a:r>
            <a:r>
              <a:rPr lang="hr-HR" dirty="0" err="1"/>
              <a:t>implement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sustain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recommendations</a:t>
            </a:r>
            <a:r>
              <a:rPr lang="hr-HR" dirty="0"/>
              <a:t> on </a:t>
            </a:r>
            <a:r>
              <a:rPr lang="hr-HR" dirty="0" err="1"/>
              <a:t>service</a:t>
            </a:r>
            <a:r>
              <a:rPr lang="hr-HR" dirty="0"/>
              <a:t> </a:t>
            </a:r>
            <a:r>
              <a:rPr lang="hr-HR" dirty="0" err="1"/>
              <a:t>delivery</a:t>
            </a:r>
            <a:endParaRPr lang="hr-HR" dirty="0"/>
          </a:p>
          <a:p>
            <a:pPr marL="514350" indent="-514350">
              <a:buFont typeface="+mj-lt"/>
              <a:buAutoNum type="arabicPeriod"/>
            </a:pPr>
            <a:r>
              <a:rPr lang="hr-HR" dirty="0" err="1"/>
              <a:t>where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 </a:t>
            </a:r>
            <a:r>
              <a:rPr lang="hr-HR" dirty="0" err="1"/>
              <a:t>insurance</a:t>
            </a:r>
            <a:r>
              <a:rPr lang="hr-HR" dirty="0"/>
              <a:t> </a:t>
            </a:r>
            <a:r>
              <a:rPr lang="hr-HR" dirty="0" err="1"/>
              <a:t>exists</a:t>
            </a:r>
            <a:r>
              <a:rPr lang="hr-HR" dirty="0"/>
              <a:t>,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to </a:t>
            </a:r>
            <a:r>
              <a:rPr lang="hr-HR" dirty="0" err="1"/>
              <a:t>become</a:t>
            </a:r>
            <a:r>
              <a:rPr lang="hr-HR" dirty="0"/>
              <a:t> </a:t>
            </a:r>
            <a:r>
              <a:rPr lang="hr-HR" dirty="0" err="1"/>
              <a:t>available</a:t>
            </a:r>
            <a:r>
              <a:rPr lang="hr-HR" dirty="0"/>
              <a:t>, </a:t>
            </a:r>
            <a:r>
              <a:rPr lang="hr-HR" dirty="0" err="1"/>
              <a:t>it</a:t>
            </a:r>
            <a:r>
              <a:rPr lang="hr-HR" dirty="0"/>
              <a:t> </a:t>
            </a:r>
            <a:r>
              <a:rPr lang="hr-HR" dirty="0" err="1"/>
              <a:t>should</a:t>
            </a:r>
            <a:r>
              <a:rPr lang="hr-HR" dirty="0"/>
              <a:t> </a:t>
            </a:r>
            <a:r>
              <a:rPr lang="hr-HR" dirty="0" err="1"/>
              <a:t>cover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services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14269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683742"/>
            <a:ext cx="10515600" cy="5225446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hr-HR" dirty="0"/>
              <a:t>WHO </a:t>
            </a:r>
            <a:r>
              <a:rPr lang="hr-HR" dirty="0" err="1"/>
              <a:t>guidelines</a:t>
            </a:r>
            <a:r>
              <a:rPr lang="hr-HR" dirty="0"/>
              <a:t> on </a:t>
            </a:r>
            <a:r>
              <a:rPr lang="hr-HR" dirty="0" err="1"/>
              <a:t>health-related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are </a:t>
            </a:r>
            <a:r>
              <a:rPr lang="hr-HR" dirty="0" err="1"/>
              <a:t>under</a:t>
            </a:r>
            <a:r>
              <a:rPr lang="hr-HR" dirty="0"/>
              <a:t> development on </a:t>
            </a:r>
            <a:r>
              <a:rPr lang="hr-HR" dirty="0" err="1"/>
              <a:t>leadership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governance</a:t>
            </a:r>
            <a:r>
              <a:rPr lang="hr-HR" dirty="0"/>
              <a:t>, </a:t>
            </a:r>
            <a:r>
              <a:rPr lang="hr-HR" dirty="0" err="1"/>
              <a:t>service</a:t>
            </a:r>
            <a:r>
              <a:rPr lang="hr-HR" dirty="0"/>
              <a:t> </a:t>
            </a:r>
            <a:r>
              <a:rPr lang="hr-HR" dirty="0" err="1"/>
              <a:t>delivery</a:t>
            </a:r>
            <a:r>
              <a:rPr lang="hr-HR" dirty="0"/>
              <a:t>, </a:t>
            </a:r>
            <a:r>
              <a:rPr lang="hr-HR" dirty="0" err="1"/>
              <a:t>workforce</a:t>
            </a:r>
            <a:r>
              <a:rPr lang="hr-HR" dirty="0"/>
              <a:t>, </a:t>
            </a:r>
            <a:r>
              <a:rPr lang="hr-HR" dirty="0" err="1"/>
              <a:t>information</a:t>
            </a:r>
            <a:r>
              <a:rPr lang="hr-HR" dirty="0"/>
              <a:t> </a:t>
            </a:r>
            <a:r>
              <a:rPr lang="hr-HR" dirty="0" err="1"/>
              <a:t>systems</a:t>
            </a:r>
            <a:r>
              <a:rPr lang="hr-HR" dirty="0"/>
              <a:t>, </a:t>
            </a:r>
            <a:r>
              <a:rPr lang="hr-HR" dirty="0" err="1"/>
              <a:t>access</a:t>
            </a:r>
            <a:r>
              <a:rPr lang="hr-HR" dirty="0"/>
              <a:t> to </a:t>
            </a:r>
            <a:r>
              <a:rPr lang="hr-HR" dirty="0" err="1"/>
              <a:t>essential</a:t>
            </a:r>
            <a:r>
              <a:rPr lang="hr-HR" dirty="0"/>
              <a:t> </a:t>
            </a:r>
            <a:r>
              <a:rPr lang="hr-HR" dirty="0" err="1"/>
              <a:t>medicines</a:t>
            </a:r>
            <a:r>
              <a:rPr lang="hr-HR" dirty="0"/>
              <a:t>/</a:t>
            </a:r>
            <a:r>
              <a:rPr lang="hr-HR" dirty="0" err="1"/>
              <a:t>assistive</a:t>
            </a:r>
            <a:r>
              <a:rPr lang="hr-HR" dirty="0"/>
              <a:t> </a:t>
            </a:r>
            <a:r>
              <a:rPr lang="hr-HR" dirty="0" err="1"/>
              <a:t>technologies</a:t>
            </a:r>
            <a:r>
              <a:rPr lang="hr-HR" dirty="0"/>
              <a:t>,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financing</a:t>
            </a:r>
            <a:r>
              <a:rPr lang="hr-HR" dirty="0"/>
              <a:t> to provide </a:t>
            </a:r>
            <a:r>
              <a:rPr lang="hr-HR" dirty="0" err="1"/>
              <a:t>recommendations</a:t>
            </a:r>
            <a:r>
              <a:rPr lang="hr-HR" dirty="0"/>
              <a:t> </a:t>
            </a:r>
            <a:r>
              <a:rPr lang="hr-HR" dirty="0" err="1"/>
              <a:t>about</a:t>
            </a:r>
            <a:r>
              <a:rPr lang="hr-HR" dirty="0"/>
              <a:t> </a:t>
            </a:r>
            <a:r>
              <a:rPr lang="hr-HR" dirty="0" err="1"/>
              <a:t>systems-level</a:t>
            </a:r>
            <a:r>
              <a:rPr lang="hr-HR" dirty="0"/>
              <a:t> </a:t>
            </a:r>
            <a:r>
              <a:rPr lang="hr-HR" dirty="0" err="1"/>
              <a:t>implementation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as a </a:t>
            </a:r>
            <a:r>
              <a:rPr lang="hr-HR" dirty="0" err="1"/>
              <a:t>health</a:t>
            </a:r>
            <a:r>
              <a:rPr lang="hr-HR" dirty="0"/>
              <a:t> </a:t>
            </a:r>
            <a:r>
              <a:rPr lang="hr-HR" dirty="0" err="1"/>
              <a:t>strategy</a:t>
            </a:r>
            <a:r>
              <a:rPr lang="hr-HR" dirty="0"/>
              <a:t>.</a:t>
            </a:r>
          </a:p>
          <a:p>
            <a:pPr lvl="0"/>
            <a:r>
              <a:rPr lang="hr-HR" dirty="0"/>
              <a:t>To </a:t>
            </a:r>
            <a:r>
              <a:rPr lang="hr-HR" dirty="0" err="1"/>
              <a:t>define</a:t>
            </a:r>
            <a:r>
              <a:rPr lang="hr-HR" dirty="0"/>
              <a:t> </a:t>
            </a:r>
            <a:r>
              <a:rPr lang="hr-HR" dirty="0" err="1"/>
              <a:t>uniform</a:t>
            </a:r>
            <a:r>
              <a:rPr lang="hr-HR" dirty="0"/>
              <a:t> </a:t>
            </a:r>
            <a:r>
              <a:rPr lang="hr-HR" dirty="0" err="1"/>
              <a:t>criteria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a </a:t>
            </a:r>
            <a:r>
              <a:rPr lang="hr-HR" dirty="0" err="1"/>
              <a:t>widely-accepted</a:t>
            </a:r>
            <a:r>
              <a:rPr lang="hr-HR" dirty="0"/>
              <a:t> </a:t>
            </a:r>
            <a:r>
              <a:rPr lang="hr-HR" dirty="0" err="1"/>
              <a:t>language</a:t>
            </a:r>
            <a:r>
              <a:rPr lang="hr-HR" dirty="0"/>
              <a:t> to </a:t>
            </a:r>
            <a:r>
              <a:rPr lang="hr-HR" dirty="0" err="1"/>
              <a:t>describe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classify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services</a:t>
            </a:r>
            <a:r>
              <a:rPr lang="hr-HR" dirty="0"/>
              <a:t> a </a:t>
            </a:r>
            <a:r>
              <a:rPr lang="hr-HR" dirty="0" err="1"/>
              <a:t>working</a:t>
            </a:r>
            <a:r>
              <a:rPr lang="hr-HR" dirty="0"/>
              <a:t> </a:t>
            </a:r>
            <a:r>
              <a:rPr lang="hr-HR" dirty="0" err="1"/>
              <a:t>group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ISPRM-WHO-</a:t>
            </a:r>
            <a:r>
              <a:rPr lang="hr-HR" dirty="0" err="1"/>
              <a:t>Liaison</a:t>
            </a:r>
            <a:r>
              <a:rPr lang="hr-HR" dirty="0"/>
              <a:t> </a:t>
            </a:r>
            <a:r>
              <a:rPr lang="hr-HR" dirty="0" err="1"/>
              <a:t>Committee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developing</a:t>
            </a:r>
            <a:r>
              <a:rPr lang="hr-HR" dirty="0"/>
              <a:t> a list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dimensions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categories</a:t>
            </a:r>
            <a:r>
              <a:rPr lang="hr-HR" dirty="0"/>
              <a:t> to </a:t>
            </a:r>
            <a:r>
              <a:rPr lang="hr-HR" dirty="0" err="1"/>
              <a:t>describe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organization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health-related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services</a:t>
            </a:r>
            <a:r>
              <a:rPr lang="hr-HR" dirty="0"/>
              <a:t> </a:t>
            </a:r>
            <a:r>
              <a:rPr lang="hr-HR" dirty="0" err="1"/>
              <a:t>within</a:t>
            </a:r>
            <a:r>
              <a:rPr lang="hr-HR" dirty="0"/>
              <a:t> </a:t>
            </a:r>
            <a:r>
              <a:rPr lang="hr-HR" dirty="0" err="1"/>
              <a:t>an</a:t>
            </a:r>
            <a:r>
              <a:rPr lang="hr-HR" dirty="0"/>
              <a:t> International </a:t>
            </a:r>
            <a:r>
              <a:rPr lang="hr-HR" dirty="0" err="1"/>
              <a:t>Classification</a:t>
            </a:r>
            <a:r>
              <a:rPr lang="hr-HR" dirty="0"/>
              <a:t> System for Service </a:t>
            </a:r>
            <a:r>
              <a:rPr lang="hr-HR" dirty="0" err="1"/>
              <a:t>Organization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Health-</a:t>
            </a:r>
            <a:r>
              <a:rPr lang="hr-HR" dirty="0" err="1"/>
              <a:t>related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(ICSO-R).</a:t>
            </a:r>
          </a:p>
          <a:p>
            <a:pPr lvl="0"/>
            <a:r>
              <a:rPr lang="hr-HR" dirty="0" err="1"/>
              <a:t>It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recommended</a:t>
            </a:r>
            <a:r>
              <a:rPr lang="hr-HR" dirty="0"/>
              <a:t> to use </a:t>
            </a:r>
            <a:r>
              <a:rPr lang="hr-HR" dirty="0" err="1"/>
              <a:t>the</a:t>
            </a:r>
            <a:r>
              <a:rPr lang="hr-HR" dirty="0"/>
              <a:t> ICSO-R to </a:t>
            </a:r>
            <a:r>
              <a:rPr lang="hr-HR" dirty="0" err="1"/>
              <a:t>describe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compare</a:t>
            </a:r>
            <a:r>
              <a:rPr lang="hr-HR" dirty="0"/>
              <a:t> </a:t>
            </a:r>
            <a:r>
              <a:rPr lang="hr-HR" dirty="0" err="1"/>
              <a:t>existing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services</a:t>
            </a:r>
            <a:r>
              <a:rPr lang="hr-HR" dirty="0"/>
              <a:t> as </a:t>
            </a:r>
            <a:r>
              <a:rPr lang="hr-HR" dirty="0" err="1"/>
              <a:t>well</a:t>
            </a:r>
            <a:r>
              <a:rPr lang="hr-HR" dirty="0"/>
              <a:t> as model </a:t>
            </a:r>
            <a:r>
              <a:rPr lang="hr-HR" dirty="0" err="1"/>
              <a:t>services</a:t>
            </a:r>
            <a:r>
              <a:rPr lang="hr-HR" dirty="0"/>
              <a:t> for </a:t>
            </a:r>
            <a:r>
              <a:rPr lang="hr-HR" dirty="0" err="1"/>
              <a:t>benchmarking</a:t>
            </a:r>
            <a:r>
              <a:rPr lang="hr-HR" dirty="0"/>
              <a:t>, </a:t>
            </a:r>
            <a:r>
              <a:rPr lang="hr-HR" dirty="0" err="1"/>
              <a:t>implementation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services</a:t>
            </a:r>
            <a:r>
              <a:rPr lang="hr-HR" dirty="0"/>
              <a:t> </a:t>
            </a:r>
            <a:r>
              <a:rPr lang="hr-HR" dirty="0" err="1"/>
              <a:t>into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 </a:t>
            </a:r>
            <a:r>
              <a:rPr lang="hr-HR" dirty="0" err="1"/>
              <a:t>systems</a:t>
            </a:r>
            <a:r>
              <a:rPr lang="hr-HR" dirty="0"/>
              <a:t>,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within</a:t>
            </a:r>
            <a:r>
              <a:rPr lang="hr-HR" dirty="0"/>
              <a:t> a </a:t>
            </a:r>
            <a:r>
              <a:rPr lang="hr-HR" dirty="0" err="1"/>
              <a:t>clinical</a:t>
            </a:r>
            <a:r>
              <a:rPr lang="hr-HR" dirty="0"/>
              <a:t> </a:t>
            </a:r>
            <a:r>
              <a:rPr lang="hr-HR" dirty="0" err="1"/>
              <a:t>quality</a:t>
            </a:r>
            <a:r>
              <a:rPr lang="hr-HR" dirty="0"/>
              <a:t> management </a:t>
            </a:r>
            <a:r>
              <a:rPr lang="hr-HR" dirty="0" err="1"/>
              <a:t>schedule</a:t>
            </a:r>
            <a:r>
              <a:rPr lang="hr-HR" dirty="0"/>
              <a:t>. </a:t>
            </a:r>
          </a:p>
          <a:p>
            <a:pPr lvl="0"/>
            <a:r>
              <a:rPr lang="hr-HR" dirty="0" err="1"/>
              <a:t>It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fundamental</a:t>
            </a:r>
            <a:r>
              <a:rPr lang="hr-HR" dirty="0"/>
              <a:t> to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effective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efficient</a:t>
            </a:r>
            <a:r>
              <a:rPr lang="hr-HR" dirty="0"/>
              <a:t> </a:t>
            </a:r>
            <a:r>
              <a:rPr lang="hr-HR" dirty="0" err="1"/>
              <a:t>delivery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Services</a:t>
            </a:r>
            <a:r>
              <a:rPr lang="hr-HR" dirty="0"/>
              <a:t>, </a:t>
            </a:r>
            <a:r>
              <a:rPr lang="hr-HR" dirty="0" err="1"/>
              <a:t>that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patient</a:t>
            </a:r>
            <a:r>
              <a:rPr lang="hr-HR" dirty="0"/>
              <a:t> </a:t>
            </a:r>
            <a:r>
              <a:rPr lang="hr-HR" dirty="0" err="1"/>
              <a:t>receives</a:t>
            </a:r>
            <a:r>
              <a:rPr lang="hr-HR" dirty="0"/>
              <a:t> „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right</a:t>
            </a:r>
            <a:r>
              <a:rPr lang="hr-HR" dirty="0"/>
              <a:t> care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right</a:t>
            </a:r>
            <a:r>
              <a:rPr lang="hr-HR" dirty="0"/>
              <a:t> place at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right</a:t>
            </a:r>
            <a:r>
              <a:rPr lang="hr-HR" dirty="0"/>
              <a:t> time“.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967091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3416</Words>
  <Application>Microsoft Office PowerPoint</Application>
  <PresentationFormat>Widescreen</PresentationFormat>
  <Paragraphs>171</Paragraphs>
  <Slides>31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31</vt:i4>
      </vt:variant>
    </vt:vector>
  </HeadingPairs>
  <TitlesOfParts>
    <vt:vector size="36" baseType="lpstr">
      <vt:lpstr>Arial</vt:lpstr>
      <vt:lpstr>Calibri</vt:lpstr>
      <vt:lpstr>Calibri Light</vt:lpstr>
      <vt:lpstr>TimesNewRomanPSMT</vt:lpstr>
      <vt:lpstr>Tema di Office</vt:lpstr>
      <vt:lpstr>Presentazione standard di PowerPoint</vt:lpstr>
      <vt:lpstr>Introduction</vt:lpstr>
      <vt:lpstr>Implementation of PRM in healthcare systems</vt:lpstr>
      <vt:lpstr>PRM has to take a role at all levels of the healthcare system and along the continuum of care.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Capacity building and resource allocation in PRM</vt:lpstr>
      <vt:lpstr>Presentazione standard di PowerPoint</vt:lpstr>
      <vt:lpstr>Clinical governance and competencies in PRM</vt:lpstr>
      <vt:lpstr>Clinical governance</vt:lpstr>
      <vt:lpstr>Presentazione standard di PowerPoint</vt:lpstr>
      <vt:lpstr>Different phases of the PRM process</vt:lpstr>
      <vt:lpstr>PRM in acute settings</vt:lpstr>
      <vt:lpstr>Presentazione standard di PowerPoint</vt:lpstr>
      <vt:lpstr>Presentazione standard di PowerPoint</vt:lpstr>
      <vt:lpstr>PRM in post-acute settings</vt:lpstr>
      <vt:lpstr>PRM in long-term settings</vt:lpstr>
      <vt:lpstr>Presentazione standard di PowerPoint</vt:lpstr>
      <vt:lpstr>Prevention, health maintenance and health promotion in PRM</vt:lpstr>
      <vt:lpstr>Prevention, health maintenance and health promotion related to PRM</vt:lpstr>
      <vt:lpstr> Disease prevention in PRM</vt:lpstr>
      <vt:lpstr>Health management in PRM</vt:lpstr>
      <vt:lpstr>Presentazione standard di PowerPoint</vt:lpstr>
      <vt:lpstr>Global health promotion in PRM</vt:lpstr>
      <vt:lpstr>The strategies by which PRM specialty can contribute to global health promotion:</vt:lpstr>
      <vt:lpstr>The actions by which PRM physicians contribute to global health promotion are:</vt:lpstr>
      <vt:lpstr>Ethics and PRM services</vt:lpstr>
      <vt:lpstr>For this paper, the collective authorship name of European PRM Bodies Alliance includes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and Rehabilitation Medicine A primary medical specialty</dc:title>
  <dc:creator>Stefano</dc:creator>
  <cp:lastModifiedBy>Stefano</cp:lastModifiedBy>
  <cp:revision>19</cp:revision>
  <dcterms:created xsi:type="dcterms:W3CDTF">2018-08-21T19:55:07Z</dcterms:created>
  <dcterms:modified xsi:type="dcterms:W3CDTF">2018-08-23T18:42:55Z</dcterms:modified>
</cp:coreProperties>
</file>