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F38D4-0097-4C1A-B254-34D89D432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480AF1-266C-42DF-BAEE-755D9C2FC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2668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A2E14-7DC0-4CE0-B953-02DFDD07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4E8A8D-9048-4E6A-9CFC-261F0EEF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326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7D585C-1136-479E-92DA-DDD896A62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9D73FF-9547-4BDF-AA25-0AB991288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2B2581-691E-48FA-9F4A-365785A1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DB68D-9EA3-4BFF-9F30-F3C97FE13E24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2DB025-D77B-48B5-A07F-D257CCA0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FDF084-8AB8-46CA-B764-653FC2F1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EFD83-644E-4759-9443-7753250423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4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F4ACF-88CB-42FD-A8E7-28FE0340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84"/>
            <a:ext cx="10515600" cy="123840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BD5817-EFE9-4D8D-BA35-0DCCFB39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DDFE3EB-0523-404A-9E67-4DCFE83DAD43}"/>
              </a:ext>
            </a:extLst>
          </p:cNvPr>
          <p:cNvSpPr/>
          <p:nvPr userDrawn="1"/>
        </p:nvSpPr>
        <p:spPr>
          <a:xfrm>
            <a:off x="147484" y="0"/>
            <a:ext cx="12044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</a:rPr>
              <a:t>European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 PRM </a:t>
            </a:r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</a:rPr>
              <a:t>Bodies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</a:rPr>
              <a:t>Alliance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. White Book on PRM in Europe.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Chapter 5. The PRM organizations in Europe: structure and activities. Eur J Phys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Rehabil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Med. 2018 Apr;54(2):198-213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7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04FBC-3DCE-46F9-A41E-98C3778B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996086-C3E6-4A51-A113-2C96E0FD7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0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533AA-CA80-434C-A021-D65708EC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B4C77-85C2-44BB-91BB-D02143A37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5F402D-36AB-4467-902E-50EB05708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758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0EAE8-94DB-464B-9D72-D535C184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F6375F-8A4E-4A6D-A135-61CF7D4F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FE1C0E-E4A7-4A34-BFAD-9C46C575A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E077FB-0F22-4317-A644-38415E1FF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CFAB31-F993-423A-85F0-223C02EFA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6265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4DF3C-CD77-43E1-BA59-3BB933D6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91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34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B6E73-F4ED-4F41-86D7-A78B4C57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5CC47-E428-45C3-9393-555221B29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8C1511-F156-4E10-A038-EBDB4E134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4976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22C9C-7EA6-473C-B4F2-780619BA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CB919B-22D6-4005-93EB-16DD84C87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605956-EA1A-4474-8D30-AC1454FDE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698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061244-6FAF-4A61-917C-8141707E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E50918-F9B2-49C8-B730-C99A8DE09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8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83A341-73CF-4F01-AEE7-769E48DA093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47485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3136C95-B57D-4321-9555-2915F628888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24" y="5887347"/>
            <a:ext cx="998813" cy="10794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50C582-1B93-4853-BDB1-6EC93D5EE91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62" y="5992654"/>
            <a:ext cx="891496" cy="868831"/>
          </a:xfrm>
          <a:prstGeom prst="rect">
            <a:avLst/>
          </a:prstGeom>
        </p:spPr>
      </p:pic>
      <p:pic>
        <p:nvPicPr>
          <p:cNvPr id="10" name="Picture 4" descr="esprm_logo">
            <a:extLst>
              <a:ext uri="{FF2B5EF4-FFF2-40B4-BE49-F238E27FC236}">
                <a16:creationId xmlns:a16="http://schemas.microsoft.com/office/drawing/2014/main" id="{A4C94679-9DAC-4A68-8FB5-80AB825EC6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34" y="5981700"/>
            <a:ext cx="39814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Description: letter">
            <a:extLst>
              <a:ext uri="{FF2B5EF4-FFF2-40B4-BE49-F238E27FC236}">
                <a16:creationId xmlns:a16="http://schemas.microsoft.com/office/drawing/2014/main" id="{05E7C588-485E-4D31-8220-120DFEBAAA5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" r="-2341"/>
          <a:stretch>
            <a:fillRect/>
          </a:stretch>
        </p:blipFill>
        <p:spPr bwMode="auto">
          <a:xfrm>
            <a:off x="158207" y="5981700"/>
            <a:ext cx="916190" cy="89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4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mr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fprm.org/" TargetMode="External"/><Relationship Id="rId2" Type="http://schemas.openxmlformats.org/officeDocument/2006/relationships/hyperlink" Target="http://www.mfprm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-prm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2340/16501977-0430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prm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FD95CE-79B3-4FEF-971F-36C95901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05" y="264836"/>
            <a:ext cx="3134269" cy="4110519"/>
          </a:xfrm>
          <a:prstGeom prst="rect">
            <a:avLst/>
          </a:prstGeom>
        </p:spPr>
      </p:pic>
      <p:sp>
        <p:nvSpPr>
          <p:cNvPr id="8" name="Ottagono 7">
            <a:extLst>
              <a:ext uri="{FF2B5EF4-FFF2-40B4-BE49-F238E27FC236}">
                <a16:creationId xmlns:a16="http://schemas.microsoft.com/office/drawing/2014/main" id="{FF607082-F2DE-404E-9444-5398EA724A58}"/>
              </a:ext>
            </a:extLst>
          </p:cNvPr>
          <p:cNvSpPr/>
          <p:nvPr/>
        </p:nvSpPr>
        <p:spPr>
          <a:xfrm>
            <a:off x="10797025" y="38694"/>
            <a:ext cx="1189703" cy="1189703"/>
          </a:xfrm>
          <a:prstGeom prst="octago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dirty="0">
                <a:solidFill>
                  <a:schemeClr val="bg1"/>
                </a:solidFill>
              </a:rPr>
              <a:t>5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00E29C-6069-46D9-BFA7-03CB4227A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4" y="1608432"/>
            <a:ext cx="1395295" cy="15079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327FCF4-F3CA-4DAE-B1C2-EA5D3D032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" y="3372313"/>
            <a:ext cx="1255072" cy="1223163"/>
          </a:xfrm>
          <a:prstGeom prst="rect">
            <a:avLst/>
          </a:prstGeom>
        </p:spPr>
      </p:pic>
      <p:pic>
        <p:nvPicPr>
          <p:cNvPr id="1028" name="Picture 4" descr="esprm_logo">
            <a:extLst>
              <a:ext uri="{FF2B5EF4-FFF2-40B4-BE49-F238E27FC236}">
                <a16:creationId xmlns:a16="http://schemas.microsoft.com/office/drawing/2014/main" id="{C35BFDCB-9250-4944-AFD2-071D0A7B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" y="4851421"/>
            <a:ext cx="39814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Description: letter">
            <a:extLst>
              <a:ext uri="{FF2B5EF4-FFF2-40B4-BE49-F238E27FC236}">
                <a16:creationId xmlns:a16="http://schemas.microsoft.com/office/drawing/2014/main" id="{DF41B451-0A49-4720-A82A-63D8FADF9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" r="-2341"/>
          <a:stretch>
            <a:fillRect/>
          </a:stretch>
        </p:blipFill>
        <p:spPr bwMode="auto">
          <a:xfrm>
            <a:off x="13383" y="136337"/>
            <a:ext cx="1250897" cy="12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1FDC13D6-7BFF-4FDF-8B62-EB9E1DB887BA}"/>
              </a:ext>
            </a:extLst>
          </p:cNvPr>
          <p:cNvSpPr txBox="1">
            <a:spLocks/>
          </p:cNvSpPr>
          <p:nvPr/>
        </p:nvSpPr>
        <p:spPr>
          <a:xfrm>
            <a:off x="6392970" y="1962307"/>
            <a:ext cx="5593757" cy="288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ORGANIZATION OF PHYSICAL AND REHABILITATION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MEDICINE IN EUROPE</a:t>
            </a:r>
            <a:br>
              <a:rPr lang="hr-HR" sz="4000" dirty="0">
                <a:solidFill>
                  <a:schemeClr val="bg1"/>
                </a:solidFill>
              </a:rPr>
            </a:br>
            <a:br>
              <a:rPr lang="hr-HR" sz="40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PRM organizations in Europe: structure and activities</a:t>
            </a:r>
            <a:endParaRPr lang="hr-HR" sz="3200" b="1" dirty="0">
              <a:solidFill>
                <a:schemeClr val="bg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E38384A-2180-4E78-A82F-64F8F79F02DC}"/>
              </a:ext>
            </a:extLst>
          </p:cNvPr>
          <p:cNvSpPr txBox="1"/>
          <p:nvPr/>
        </p:nvSpPr>
        <p:spPr>
          <a:xfrm>
            <a:off x="0" y="6360049"/>
            <a:ext cx="1217861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European Physical and Rehabilitation Medicine Bodies Alliance. White Book on Physical and Rehabilitation Medicine in Europe. Chapter 5. The PRM organizations in Europe: structure and activities. Eur J Phys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Rehabil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Med. 2018 Apr;54(2):198-213.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doi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10.23736/S1973-9087.18.05149-3.</a:t>
            </a:r>
            <a:r>
              <a:rPr lang="it-IT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83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err="1"/>
              <a:t>Académie</a:t>
            </a:r>
            <a:r>
              <a:rPr lang="hr-HR" sz="3600" dirty="0"/>
              <a:t> </a:t>
            </a:r>
            <a:r>
              <a:rPr lang="hr-HR" sz="3600" dirty="0" err="1"/>
              <a:t>Médicale</a:t>
            </a:r>
            <a:r>
              <a:rPr lang="hr-HR" sz="3600" dirty="0"/>
              <a:t> </a:t>
            </a:r>
            <a:r>
              <a:rPr lang="hr-HR" sz="3600" dirty="0" err="1"/>
              <a:t>Européenne</a:t>
            </a:r>
            <a:r>
              <a:rPr lang="hr-HR" sz="3600" dirty="0"/>
              <a:t> de </a:t>
            </a:r>
            <a:r>
              <a:rPr lang="hr-HR" sz="3600" dirty="0" err="1"/>
              <a:t>Médecine</a:t>
            </a:r>
            <a:r>
              <a:rPr lang="hr-HR" sz="3600" dirty="0"/>
              <a:t> de </a:t>
            </a:r>
            <a:r>
              <a:rPr lang="hr-HR" sz="3600" dirty="0" err="1"/>
              <a:t>Réadaptation</a:t>
            </a:r>
            <a:r>
              <a:rPr lang="hr-HR" sz="3600" dirty="0"/>
              <a:t> / European </a:t>
            </a:r>
            <a:r>
              <a:rPr lang="hr-HR" sz="3600" dirty="0" err="1"/>
              <a:t>Academy</a:t>
            </a:r>
            <a:r>
              <a:rPr lang="hr-HR" sz="3600" dirty="0"/>
              <a:t>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Rehabilitation</a:t>
            </a:r>
            <a:r>
              <a:rPr lang="hr-HR" sz="3600" dirty="0"/>
              <a:t> Medicine (EARM) (</a:t>
            </a:r>
            <a:r>
              <a:rPr lang="hr-HR" sz="3600" u="sng" dirty="0">
                <a:hlinkClick r:id="rId2"/>
              </a:rPr>
              <a:t>www.aemr.eu</a:t>
            </a:r>
            <a:r>
              <a:rPr lang="hr-HR" sz="3600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91527"/>
            <a:ext cx="10515600" cy="4083562"/>
          </a:xfrm>
        </p:spPr>
        <p:txBody>
          <a:bodyPr>
            <a:normAutofit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mission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to:</a:t>
            </a:r>
          </a:p>
          <a:p>
            <a:pPr lvl="1"/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disabled</a:t>
            </a:r>
            <a:r>
              <a:rPr lang="hr-HR" dirty="0"/>
              <a:t> </a:t>
            </a:r>
            <a:r>
              <a:rPr lang="hr-HR" dirty="0" err="1"/>
              <a:t>people</a:t>
            </a:r>
            <a:endParaRPr lang="hr-HR" dirty="0"/>
          </a:p>
          <a:p>
            <a:pPr lvl="1"/>
            <a:r>
              <a:rPr lang="hr-HR" dirty="0" err="1"/>
              <a:t>be</a:t>
            </a:r>
            <a:r>
              <a:rPr lang="hr-HR" dirty="0"/>
              <a:t> a reference </a:t>
            </a:r>
            <a:r>
              <a:rPr lang="hr-HR" dirty="0" err="1"/>
              <a:t>point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scientific</a:t>
            </a:r>
            <a:r>
              <a:rPr lang="hr-HR" dirty="0"/>
              <a:t>, </a:t>
            </a:r>
            <a:r>
              <a:rPr lang="hr-HR" dirty="0" err="1"/>
              <a:t>educational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humanitarian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</a:t>
            </a:r>
          </a:p>
          <a:p>
            <a:pPr lvl="1"/>
            <a:r>
              <a:rPr lang="hr-HR" dirty="0" err="1"/>
              <a:t>engage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moral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ethical</a:t>
            </a:r>
            <a:r>
              <a:rPr lang="hr-HR" dirty="0"/>
              <a:t> debate</a:t>
            </a:r>
          </a:p>
          <a:p>
            <a:pPr lvl="1"/>
            <a:r>
              <a:rPr lang="hr-HR" dirty="0" err="1"/>
              <a:t>exchange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defining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terminology</a:t>
            </a:r>
            <a:endParaRPr lang="hr-HR" dirty="0"/>
          </a:p>
          <a:p>
            <a:pPr lvl="1"/>
            <a:r>
              <a:rPr lang="hr-HR" dirty="0" err="1"/>
              <a:t>ensure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part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CV</a:t>
            </a:r>
          </a:p>
          <a:p>
            <a:pPr lvl="1"/>
            <a:r>
              <a:rPr lang="hr-HR" dirty="0" err="1"/>
              <a:t>support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help</a:t>
            </a:r>
            <a:r>
              <a:rPr lang="hr-HR" dirty="0"/>
              <a:t>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endParaRPr lang="hr-HR" dirty="0"/>
          </a:p>
          <a:p>
            <a:pPr lvl="1"/>
            <a:r>
              <a:rPr lang="hr-HR" dirty="0" err="1"/>
              <a:t>introduce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defend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concept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endParaRPr lang="hr-HR" dirty="0"/>
          </a:p>
          <a:p>
            <a:pPr lvl="1"/>
            <a:r>
              <a:rPr lang="hr-HR" dirty="0" err="1"/>
              <a:t>facilitate</a:t>
            </a:r>
            <a:r>
              <a:rPr lang="hr-HR" dirty="0"/>
              <a:t> </a:t>
            </a:r>
            <a:r>
              <a:rPr lang="hr-HR" dirty="0" err="1"/>
              <a:t>exchange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trainees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doctors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countries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22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65189"/>
            <a:ext cx="10515600" cy="4343998"/>
          </a:xfrm>
        </p:spPr>
        <p:txBody>
          <a:bodyPr/>
          <a:lstStyle/>
          <a:p>
            <a:r>
              <a:rPr lang="hr-HR" dirty="0"/>
              <a:t>Some </a:t>
            </a:r>
            <a:r>
              <a:rPr lang="hr-HR" dirty="0" err="1"/>
              <a:t>works</a:t>
            </a:r>
            <a:r>
              <a:rPr lang="hr-HR" dirty="0"/>
              <a:t> on </a:t>
            </a:r>
            <a:r>
              <a:rPr lang="hr-HR" dirty="0" err="1"/>
              <a:t>ethics</a:t>
            </a:r>
            <a:r>
              <a:rPr lang="hr-HR" dirty="0"/>
              <a:t> are:</a:t>
            </a:r>
          </a:p>
          <a:p>
            <a:endParaRPr lang="hr-HR" dirty="0"/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ethical</a:t>
            </a:r>
            <a:r>
              <a:rPr lang="hr-HR" dirty="0"/>
              <a:t> </a:t>
            </a:r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posed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longer</a:t>
            </a:r>
            <a:r>
              <a:rPr lang="hr-HR" dirty="0"/>
              <a:t> </a:t>
            </a:r>
            <a:r>
              <a:rPr lang="hr-HR" dirty="0" err="1"/>
              <a:t>survival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greater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are </a:t>
            </a:r>
            <a:r>
              <a:rPr lang="hr-HR" dirty="0" err="1"/>
              <a:t>entirely</a:t>
            </a:r>
            <a:r>
              <a:rPr lang="hr-HR" dirty="0"/>
              <a:t> </a:t>
            </a:r>
            <a:r>
              <a:rPr lang="hr-HR" dirty="0" err="1"/>
              <a:t>dependent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conscious</a:t>
            </a:r>
            <a:endParaRPr lang="hr-HR" dirty="0"/>
          </a:p>
          <a:p>
            <a:pPr lvl="1"/>
            <a:r>
              <a:rPr lang="hr-HR" dirty="0" err="1"/>
              <a:t>revealing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prognosis</a:t>
            </a:r>
            <a:r>
              <a:rPr lang="hr-HR" dirty="0"/>
              <a:t> to a </a:t>
            </a:r>
            <a:r>
              <a:rPr lang="hr-HR" dirty="0" err="1"/>
              <a:t>paralysed</a:t>
            </a:r>
            <a:r>
              <a:rPr lang="hr-HR" dirty="0"/>
              <a:t> </a:t>
            </a:r>
            <a:r>
              <a:rPr lang="hr-HR" dirty="0" err="1"/>
              <a:t>adult</a:t>
            </a:r>
            <a:endParaRPr lang="hr-HR" dirty="0"/>
          </a:p>
          <a:p>
            <a:pPr lvl="1"/>
            <a:r>
              <a:rPr lang="hr-HR" dirty="0" err="1"/>
              <a:t>ethical</a:t>
            </a:r>
            <a:r>
              <a:rPr lang="hr-HR" dirty="0"/>
              <a:t> </a:t>
            </a:r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posed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sexuality</a:t>
            </a:r>
            <a:r>
              <a:rPr lang="hr-HR" dirty="0"/>
              <a:t> for </a:t>
            </a:r>
            <a:r>
              <a:rPr lang="hr-HR" dirty="0" err="1"/>
              <a:t>persons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disabilities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institutional</a:t>
            </a:r>
            <a:r>
              <a:rPr lang="hr-HR" dirty="0"/>
              <a:t> </a:t>
            </a:r>
            <a:r>
              <a:rPr lang="hr-HR" dirty="0" err="1"/>
              <a:t>establishments</a:t>
            </a:r>
            <a:endParaRPr lang="hr-HR" dirty="0"/>
          </a:p>
          <a:p>
            <a:pPr lvl="1"/>
            <a:r>
              <a:rPr lang="hr-HR" dirty="0" err="1"/>
              <a:t>violence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handicap</a:t>
            </a:r>
            <a:r>
              <a:rPr lang="hr-HR" dirty="0"/>
              <a:t>, </a:t>
            </a:r>
            <a:r>
              <a:rPr lang="hr-HR" dirty="0" err="1"/>
              <a:t>published</a:t>
            </a:r>
            <a:r>
              <a:rPr lang="hr-HR" dirty="0"/>
              <a:t> as a </a:t>
            </a:r>
            <a:r>
              <a:rPr lang="hr-HR" dirty="0" err="1"/>
              <a:t>brief</a:t>
            </a:r>
            <a:r>
              <a:rPr lang="hr-HR" dirty="0"/>
              <a:t> </a:t>
            </a:r>
            <a:r>
              <a:rPr lang="hr-HR" dirty="0" err="1"/>
              <a:t>communication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071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33450"/>
            <a:ext cx="10515600" cy="4975737"/>
          </a:xfrm>
        </p:spPr>
        <p:txBody>
          <a:bodyPr>
            <a:normAutofit fontScale="85000" lnSpcReduction="10000"/>
          </a:bodyPr>
          <a:lstStyle/>
          <a:p>
            <a:r>
              <a:rPr lang="hr-HR" dirty="0" err="1"/>
              <a:t>Books</a:t>
            </a:r>
            <a:r>
              <a:rPr lang="hr-HR" dirty="0"/>
              <a:t> </a:t>
            </a:r>
            <a:r>
              <a:rPr lang="hr-HR" dirty="0" err="1"/>
              <a:t>published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Academy’s</a:t>
            </a:r>
            <a:r>
              <a:rPr lang="hr-HR" dirty="0"/>
              <a:t> </a:t>
            </a:r>
            <a:r>
              <a:rPr lang="hr-HR" dirty="0" err="1"/>
              <a:t>Collection</a:t>
            </a:r>
            <a:r>
              <a:rPr lang="hr-HR" dirty="0"/>
              <a:t>:</a:t>
            </a:r>
          </a:p>
          <a:p>
            <a:endParaRPr lang="hr-HR" dirty="0"/>
          </a:p>
          <a:p>
            <a:pPr lvl="1"/>
            <a:r>
              <a:rPr lang="hr-HR" dirty="0"/>
              <a:t>La </a:t>
            </a:r>
            <a:r>
              <a:rPr lang="hr-HR" dirty="0" err="1"/>
              <a:t>Plasticite</a:t>
            </a:r>
            <a:r>
              <a:rPr lang="hr-HR" dirty="0"/>
              <a:t> de la </a:t>
            </a:r>
            <a:r>
              <a:rPr lang="hr-HR" dirty="0" err="1"/>
              <a:t>Fonction</a:t>
            </a:r>
            <a:r>
              <a:rPr lang="hr-HR" dirty="0"/>
              <a:t> </a:t>
            </a:r>
            <a:r>
              <a:rPr lang="hr-HR" dirty="0" err="1"/>
              <a:t>Motrice</a:t>
            </a:r>
            <a:r>
              <a:rPr lang="hr-HR" dirty="0"/>
              <a:t> /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Plasticity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Motricity</a:t>
            </a:r>
            <a:r>
              <a:rPr lang="hr-HR" dirty="0"/>
              <a:t> </a:t>
            </a:r>
            <a:r>
              <a:rPr lang="hr-HR" dirty="0" err="1"/>
              <a:t>Function</a:t>
            </a:r>
            <a:r>
              <a:rPr lang="hr-HR" dirty="0"/>
              <a:t>; </a:t>
            </a:r>
            <a:r>
              <a:rPr lang="hr-HR" dirty="0" err="1"/>
              <a:t>by</a:t>
            </a:r>
            <a:r>
              <a:rPr lang="hr-HR" dirty="0"/>
              <a:t> J.P. </a:t>
            </a:r>
            <a:r>
              <a:rPr lang="hr-HR" dirty="0" err="1"/>
              <a:t>Didier</a:t>
            </a:r>
            <a:r>
              <a:rPr lang="hr-HR" dirty="0"/>
              <a:t>. </a:t>
            </a:r>
            <a:r>
              <a:rPr lang="hr-HR" dirty="0" err="1"/>
              <a:t>Springer</a:t>
            </a:r>
            <a:r>
              <a:rPr lang="hr-HR" dirty="0"/>
              <a:t>. 2004</a:t>
            </a:r>
          </a:p>
          <a:p>
            <a:pPr lvl="1"/>
            <a:r>
              <a:rPr lang="hr-HR" dirty="0" err="1"/>
              <a:t>Sphincter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/ Les </a:t>
            </a:r>
            <a:r>
              <a:rPr lang="hr-HR" dirty="0" err="1"/>
              <a:t>fonctions</a:t>
            </a:r>
            <a:r>
              <a:rPr lang="hr-HR" dirty="0"/>
              <a:t> </a:t>
            </a:r>
            <a:r>
              <a:rPr lang="hr-HR" dirty="0" err="1"/>
              <a:t>sphinctériennes</a:t>
            </a:r>
            <a:r>
              <a:rPr lang="hr-HR" dirty="0"/>
              <a:t>.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Amarenco</a:t>
            </a:r>
            <a:r>
              <a:rPr lang="hr-HR" dirty="0"/>
              <a:t> G. </a:t>
            </a:r>
            <a:r>
              <a:rPr lang="hr-HR" dirty="0" err="1"/>
              <a:t>Chantraine</a:t>
            </a:r>
            <a:r>
              <a:rPr lang="hr-HR" dirty="0"/>
              <a:t> A. (</a:t>
            </a:r>
            <a:r>
              <a:rPr lang="hr-HR" dirty="0" err="1"/>
              <a:t>Eds</a:t>
            </a:r>
            <a:r>
              <a:rPr lang="hr-HR" dirty="0"/>
              <a:t>.) (2006)</a:t>
            </a:r>
          </a:p>
          <a:p>
            <a:pPr lvl="1"/>
            <a:r>
              <a:rPr lang="hr-HR" dirty="0" err="1"/>
              <a:t>Vocational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Gobelet</a:t>
            </a:r>
            <a:r>
              <a:rPr lang="hr-HR" dirty="0"/>
              <a:t> Charles. Franchignoni Franco (2006)</a:t>
            </a:r>
          </a:p>
          <a:p>
            <a:pPr lvl="1"/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palliation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cancer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 (</a:t>
            </a:r>
            <a:r>
              <a:rPr lang="hr-HR" dirty="0" err="1"/>
              <a:t>Patient</a:t>
            </a:r>
            <a:r>
              <a:rPr lang="hr-HR" dirty="0"/>
              <a:t> care)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Hermann</a:t>
            </a:r>
            <a:r>
              <a:rPr lang="hr-HR" dirty="0"/>
              <a:t> </a:t>
            </a:r>
            <a:r>
              <a:rPr lang="hr-HR" dirty="0" err="1"/>
              <a:t>Delbruck</a:t>
            </a:r>
            <a:r>
              <a:rPr lang="hr-HR" dirty="0"/>
              <a:t> (2007)</a:t>
            </a:r>
          </a:p>
          <a:p>
            <a:pPr lvl="1"/>
            <a:r>
              <a:rPr lang="hr-HR" dirty="0" err="1"/>
              <a:t>Rethinking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</a:t>
            </a:r>
          </a:p>
          <a:p>
            <a:pPr lvl="1"/>
            <a:r>
              <a:rPr lang="hr-HR" dirty="0"/>
              <a:t>New </a:t>
            </a:r>
            <a:r>
              <a:rPr lang="hr-HR" dirty="0" err="1"/>
              <a:t>technologies</a:t>
            </a:r>
            <a:r>
              <a:rPr lang="hr-HR" dirty="0"/>
              <a:t> </a:t>
            </a:r>
            <a:r>
              <a:rPr lang="hr-HR" dirty="0" err="1"/>
              <a:t>induce</a:t>
            </a:r>
            <a:r>
              <a:rPr lang="hr-HR" dirty="0"/>
              <a:t> </a:t>
            </a:r>
            <a:r>
              <a:rPr lang="hr-HR" dirty="0" err="1"/>
              <a:t>new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strategies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Didier</a:t>
            </a:r>
            <a:r>
              <a:rPr lang="hr-HR" dirty="0"/>
              <a:t> Jean-Pierre </a:t>
            </a:r>
            <a:r>
              <a:rPr lang="hr-HR" dirty="0" err="1"/>
              <a:t>Bigand</a:t>
            </a:r>
            <a:r>
              <a:rPr lang="hr-HR" dirty="0"/>
              <a:t> </a:t>
            </a:r>
            <a:r>
              <a:rPr lang="hr-HR" dirty="0" err="1"/>
              <a:t>Emmanuel</a:t>
            </a:r>
            <a:r>
              <a:rPr lang="hr-HR" dirty="0"/>
              <a:t> (2010)</a:t>
            </a:r>
          </a:p>
          <a:p>
            <a:pPr lvl="1"/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Medicine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: </a:t>
            </a:r>
            <a:r>
              <a:rPr lang="hr-HR" dirty="0" err="1"/>
              <a:t>Views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Perspectives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M. </a:t>
            </a:r>
            <a:r>
              <a:rPr lang="hr-HR" dirty="0" err="1"/>
              <a:t>Barat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F. Franchignoni (2005)</a:t>
            </a:r>
          </a:p>
          <a:p>
            <a:endParaRPr lang="hr-HR" dirty="0"/>
          </a:p>
          <a:p>
            <a:r>
              <a:rPr lang="hr-HR" dirty="0"/>
              <a:t>EARM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created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annual</a:t>
            </a:r>
            <a:r>
              <a:rPr lang="hr-HR" dirty="0"/>
              <a:t> </a:t>
            </a:r>
            <a:r>
              <a:rPr lang="hr-HR" dirty="0" err="1"/>
              <a:t>Academy</a:t>
            </a:r>
            <a:r>
              <a:rPr lang="hr-HR" dirty="0"/>
              <a:t> </a:t>
            </a:r>
            <a:r>
              <a:rPr lang="hr-HR" dirty="0" err="1"/>
              <a:t>prize</a:t>
            </a:r>
            <a:r>
              <a:rPr lang="hr-HR" dirty="0"/>
              <a:t> to a </a:t>
            </a:r>
            <a:r>
              <a:rPr lang="hr-HR" dirty="0" err="1"/>
              <a:t>publication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PRM </a:t>
            </a:r>
            <a:r>
              <a:rPr lang="hr-HR" dirty="0" err="1"/>
              <a:t>field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41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Regional</a:t>
            </a:r>
            <a:r>
              <a:rPr lang="hr-HR" sz="4000" dirty="0"/>
              <a:t> </a:t>
            </a:r>
            <a:r>
              <a:rPr lang="hr-HR" sz="4000" dirty="0" err="1"/>
              <a:t>Physical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Rehabilitation</a:t>
            </a:r>
            <a:r>
              <a:rPr lang="hr-HR" sz="4000" dirty="0"/>
              <a:t> Medicine (PRM) Fora: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Mediterranean</a:t>
            </a:r>
            <a:r>
              <a:rPr lang="hr-HR" dirty="0"/>
              <a:t> Forum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– MFPRM -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created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3rd </a:t>
            </a:r>
            <a:r>
              <a:rPr lang="hr-HR" dirty="0" err="1"/>
              <a:t>Congress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Athens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2000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are </a:t>
            </a:r>
            <a:r>
              <a:rPr lang="hr-HR" dirty="0" err="1"/>
              <a:t>individual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Mediterranean</a:t>
            </a:r>
            <a:r>
              <a:rPr lang="hr-HR" dirty="0"/>
              <a:t> </a:t>
            </a:r>
            <a:r>
              <a:rPr lang="hr-HR" dirty="0" err="1"/>
              <a:t>countries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countries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close</a:t>
            </a:r>
            <a:r>
              <a:rPr lang="hr-HR" dirty="0"/>
              <a:t> </a:t>
            </a:r>
            <a:r>
              <a:rPr lang="hr-HR" dirty="0" err="1"/>
              <a:t>vicinity</a:t>
            </a:r>
            <a:r>
              <a:rPr lang="hr-HR" dirty="0"/>
              <a:t>. </a:t>
            </a:r>
          </a:p>
          <a:p>
            <a:pPr lvl="0"/>
            <a:endParaRPr lang="hr-HR" dirty="0"/>
          </a:p>
          <a:p>
            <a:pPr lvl="0"/>
            <a:r>
              <a:rPr lang="hr-HR" dirty="0" err="1"/>
              <a:t>Baltic</a:t>
            </a:r>
            <a:r>
              <a:rPr lang="hr-HR" dirty="0"/>
              <a:t> Forum </a:t>
            </a:r>
            <a:r>
              <a:rPr lang="hr-HR" dirty="0" err="1"/>
              <a:t>started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2003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decided</a:t>
            </a:r>
            <a:r>
              <a:rPr lang="hr-HR" dirty="0"/>
              <a:t> to </a:t>
            </a:r>
            <a:r>
              <a:rPr lang="hr-HR" dirty="0" err="1"/>
              <a:t>include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North </a:t>
            </a:r>
            <a:r>
              <a:rPr lang="hr-HR" dirty="0" err="1"/>
              <a:t>Sea</a:t>
            </a:r>
            <a:r>
              <a:rPr lang="hr-HR" dirty="0"/>
              <a:t> </a:t>
            </a:r>
            <a:r>
              <a:rPr lang="hr-HR" dirty="0" err="1"/>
              <a:t>area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Forum.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region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16 </a:t>
            </a:r>
            <a:r>
              <a:rPr lang="hr-HR" dirty="0" err="1"/>
              <a:t>countries</a:t>
            </a:r>
            <a:r>
              <a:rPr lang="hr-HR" dirty="0"/>
              <a:t> </a:t>
            </a:r>
            <a:r>
              <a:rPr lang="hr-HR" dirty="0" err="1"/>
              <a:t>having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languages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traditions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registered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Latvia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469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main</a:t>
            </a:r>
            <a:r>
              <a:rPr lang="hr-HR" sz="4000" dirty="0"/>
              <a:t> </a:t>
            </a:r>
            <a:r>
              <a:rPr lang="hr-HR" sz="4000" dirty="0" err="1"/>
              <a:t>goals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BNF-PRM </a:t>
            </a:r>
            <a:r>
              <a:rPr lang="hr-HR" sz="4000" dirty="0" err="1"/>
              <a:t>and</a:t>
            </a:r>
            <a:r>
              <a:rPr lang="hr-HR" sz="4000" dirty="0"/>
              <a:t> MFPRM are: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47028"/>
            <a:ext cx="10515600" cy="452806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r-HR" dirty="0"/>
              <a:t>to </a:t>
            </a:r>
            <a:r>
              <a:rPr lang="hr-HR" dirty="0" err="1"/>
              <a:t>communicate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exchange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</a:t>
            </a:r>
          </a:p>
          <a:p>
            <a:pPr lvl="0"/>
            <a:r>
              <a:rPr lang="hr-HR" dirty="0"/>
              <a:t>to </a:t>
            </a:r>
            <a:r>
              <a:rPr lang="hr-HR" dirty="0" err="1"/>
              <a:t>create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evaluate</a:t>
            </a:r>
            <a:r>
              <a:rPr lang="hr-HR" dirty="0"/>
              <a:t> </a:t>
            </a:r>
            <a:r>
              <a:rPr lang="hr-HR" dirty="0" err="1"/>
              <a:t>concepts</a:t>
            </a:r>
            <a:r>
              <a:rPr lang="hr-HR" dirty="0"/>
              <a:t> for PRM </a:t>
            </a:r>
            <a:r>
              <a:rPr lang="hr-HR" dirty="0" err="1"/>
              <a:t>activities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discuss</a:t>
            </a:r>
            <a:r>
              <a:rPr lang="hr-HR" dirty="0"/>
              <a:t> </a:t>
            </a:r>
            <a:r>
              <a:rPr lang="hr-HR" dirty="0" err="1"/>
              <a:t>best</a:t>
            </a:r>
            <a:r>
              <a:rPr lang="hr-HR" dirty="0"/>
              <a:t> </a:t>
            </a:r>
            <a:r>
              <a:rPr lang="hr-HR" dirty="0" err="1"/>
              <a:t>practice</a:t>
            </a:r>
            <a:endParaRPr lang="hr-HR" dirty="0"/>
          </a:p>
          <a:p>
            <a:pPr lvl="0"/>
            <a:r>
              <a:rPr lang="hr-HR" dirty="0"/>
              <a:t>to </a:t>
            </a:r>
            <a:r>
              <a:rPr lang="hr-HR" dirty="0" err="1"/>
              <a:t>stimulate</a:t>
            </a:r>
            <a:r>
              <a:rPr lang="hr-HR" dirty="0"/>
              <a:t> </a:t>
            </a:r>
            <a:r>
              <a:rPr lang="hr-HR" dirty="0" err="1"/>
              <a:t>creation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networks</a:t>
            </a:r>
            <a:r>
              <a:rPr lang="hr-HR" dirty="0"/>
              <a:t> for </a:t>
            </a:r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projects</a:t>
            </a:r>
            <a:r>
              <a:rPr lang="hr-HR" dirty="0"/>
              <a:t> </a:t>
            </a:r>
            <a:r>
              <a:rPr lang="hr-HR" dirty="0" err="1"/>
              <a:t>regarding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, </a:t>
            </a:r>
            <a:r>
              <a:rPr lang="hr-HR" dirty="0" err="1"/>
              <a:t>multicenter</a:t>
            </a:r>
            <a:r>
              <a:rPr lang="hr-HR" dirty="0"/>
              <a:t> </a:t>
            </a:r>
            <a:r>
              <a:rPr lang="hr-HR" dirty="0" err="1"/>
              <a:t>trials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projects</a:t>
            </a:r>
            <a:r>
              <a:rPr lang="hr-HR" dirty="0"/>
              <a:t> </a:t>
            </a:r>
          </a:p>
          <a:p>
            <a:pPr lvl="0"/>
            <a:r>
              <a:rPr lang="hr-HR" dirty="0"/>
              <a:t>to </a:t>
            </a:r>
            <a:r>
              <a:rPr lang="hr-HR" dirty="0" err="1"/>
              <a:t>support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training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facilitate</a:t>
            </a:r>
            <a:r>
              <a:rPr lang="hr-HR" dirty="0"/>
              <a:t> </a:t>
            </a:r>
            <a:r>
              <a:rPr lang="hr-HR" dirty="0" err="1"/>
              <a:t>exchange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young</a:t>
            </a:r>
            <a:r>
              <a:rPr lang="hr-HR" dirty="0"/>
              <a:t> </a:t>
            </a:r>
            <a:r>
              <a:rPr lang="hr-HR" dirty="0" err="1"/>
              <a:t>doctors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scientists</a:t>
            </a:r>
            <a:endParaRPr lang="hr-HR" dirty="0"/>
          </a:p>
          <a:p>
            <a:pPr lvl="0"/>
            <a:r>
              <a:rPr lang="hr-HR" dirty="0"/>
              <a:t>to influence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governments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incorporation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issues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strategies</a:t>
            </a:r>
            <a:endParaRPr lang="hr-HR" dirty="0"/>
          </a:p>
          <a:p>
            <a:pPr lvl="0"/>
            <a:r>
              <a:rPr lang="hr-HR" dirty="0"/>
              <a:t>to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opportunity</a:t>
            </a:r>
            <a:r>
              <a:rPr lang="hr-HR" dirty="0"/>
              <a:t> for personal </a:t>
            </a:r>
            <a:r>
              <a:rPr lang="hr-HR" dirty="0" err="1"/>
              <a:t>contacts</a:t>
            </a:r>
            <a:endParaRPr lang="hr-HR" dirty="0"/>
          </a:p>
          <a:p>
            <a:pPr lvl="0"/>
            <a:r>
              <a:rPr lang="hr-HR" dirty="0"/>
              <a:t>to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collaboration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cooperation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National </a:t>
            </a:r>
            <a:r>
              <a:rPr lang="hr-HR" dirty="0" err="1"/>
              <a:t>and</a:t>
            </a:r>
            <a:r>
              <a:rPr lang="hr-HR" dirty="0"/>
              <a:t> International </a:t>
            </a:r>
            <a:r>
              <a:rPr lang="hr-HR" dirty="0" err="1"/>
              <a:t>scientific</a:t>
            </a:r>
            <a:r>
              <a:rPr lang="hr-HR" dirty="0"/>
              <a:t> PRM </a:t>
            </a:r>
            <a:r>
              <a:rPr lang="hr-HR" dirty="0" err="1"/>
              <a:t>bodies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Both</a:t>
            </a:r>
            <a:r>
              <a:rPr lang="hr-HR" dirty="0"/>
              <a:t> Fora </a:t>
            </a:r>
            <a:r>
              <a:rPr lang="hr-HR" dirty="0" err="1"/>
              <a:t>organise</a:t>
            </a:r>
            <a:r>
              <a:rPr lang="hr-HR" dirty="0"/>
              <a:t> </a:t>
            </a:r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congresses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summer</a:t>
            </a:r>
            <a:r>
              <a:rPr lang="hr-HR" dirty="0"/>
              <a:t> </a:t>
            </a:r>
            <a:r>
              <a:rPr lang="hr-HR" dirty="0" err="1"/>
              <a:t>schools</a:t>
            </a:r>
            <a:r>
              <a:rPr lang="hr-HR" dirty="0"/>
              <a:t> for PRM </a:t>
            </a:r>
            <a:r>
              <a:rPr lang="hr-HR" dirty="0" err="1"/>
              <a:t>residents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young</a:t>
            </a:r>
            <a:r>
              <a:rPr lang="hr-HR" dirty="0"/>
              <a:t> </a:t>
            </a:r>
            <a:r>
              <a:rPr lang="hr-HR" dirty="0" err="1"/>
              <a:t>specialists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„European Journal </a:t>
            </a:r>
            <a:r>
              <a:rPr lang="hr-HR" dirty="0" err="1"/>
              <a:t>of</a:t>
            </a:r>
            <a:r>
              <a:rPr lang="hr-HR" dirty="0"/>
              <a:t> PRM“,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sub-title </a:t>
            </a:r>
            <a:r>
              <a:rPr lang="hr-HR" dirty="0" err="1"/>
              <a:t>of</a:t>
            </a:r>
            <a:r>
              <a:rPr lang="hr-HR" dirty="0"/>
              <a:t> „</a:t>
            </a:r>
            <a:r>
              <a:rPr lang="hr-HR" dirty="0" err="1"/>
              <a:t>Mediterranean</a:t>
            </a:r>
            <a:r>
              <a:rPr lang="hr-HR" dirty="0"/>
              <a:t> Journal </a:t>
            </a:r>
            <a:r>
              <a:rPr lang="hr-HR" dirty="0" err="1"/>
              <a:t>of</a:t>
            </a:r>
            <a:r>
              <a:rPr lang="hr-HR" dirty="0"/>
              <a:t> PRM“,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MFPRM`s</a:t>
            </a:r>
            <a:r>
              <a:rPr lang="hr-HR" dirty="0"/>
              <a:t> </a:t>
            </a:r>
            <a:r>
              <a:rPr lang="hr-HR" dirty="0" err="1"/>
              <a:t>official</a:t>
            </a:r>
            <a:r>
              <a:rPr lang="hr-HR" dirty="0"/>
              <a:t> </a:t>
            </a:r>
            <a:r>
              <a:rPr lang="hr-HR" dirty="0" err="1"/>
              <a:t>journal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„Journal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Medicine“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official</a:t>
            </a:r>
            <a:r>
              <a:rPr lang="hr-HR" dirty="0"/>
              <a:t> </a:t>
            </a:r>
            <a:r>
              <a:rPr lang="hr-HR" dirty="0" err="1"/>
              <a:t>journal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BNF-PRM.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MFPRM </a:t>
            </a:r>
            <a:r>
              <a:rPr lang="hr-HR" dirty="0" err="1"/>
              <a:t>website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u="sng" dirty="0">
                <a:hlinkClick r:id="rId2"/>
              </a:rPr>
              <a:t>www.mfprm.org</a:t>
            </a:r>
            <a:r>
              <a:rPr lang="hr-HR" dirty="0"/>
              <a:t> ; </a:t>
            </a:r>
            <a:r>
              <a:rPr lang="hr-HR" dirty="0" err="1"/>
              <a:t>the</a:t>
            </a:r>
            <a:r>
              <a:rPr lang="hr-HR" dirty="0"/>
              <a:t> BNF-PRM </a:t>
            </a:r>
            <a:r>
              <a:rPr lang="hr-HR" dirty="0" err="1"/>
              <a:t>website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u="sng" dirty="0">
                <a:hlinkClick r:id="rId3"/>
              </a:rPr>
              <a:t>www.bnfprm.org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982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National PRM </a:t>
            </a:r>
            <a:r>
              <a:rPr lang="hr-HR" sz="4000" dirty="0" err="1"/>
              <a:t>Societies</a:t>
            </a:r>
            <a:r>
              <a:rPr lang="hr-HR" sz="4000" dirty="0"/>
              <a:t> </a:t>
            </a:r>
            <a:r>
              <a:rPr lang="hr-HR" sz="4000" dirty="0" err="1"/>
              <a:t>in</a:t>
            </a:r>
            <a:r>
              <a:rPr lang="hr-HR" sz="4000" dirty="0"/>
              <a:t> Europe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r-HR" dirty="0"/>
              <a:t>In Europe,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societies</a:t>
            </a:r>
            <a:r>
              <a:rPr lang="hr-HR" dirty="0"/>
              <a:t> </a:t>
            </a:r>
            <a:r>
              <a:rPr lang="hr-HR" dirty="0" err="1"/>
              <a:t>play</a:t>
            </a:r>
            <a:r>
              <a:rPr lang="hr-HR" dirty="0"/>
              <a:t> a </a:t>
            </a:r>
            <a:r>
              <a:rPr lang="hr-HR" dirty="0" err="1"/>
              <a:t>pivotal</a:t>
            </a:r>
            <a:r>
              <a:rPr lang="hr-HR" dirty="0"/>
              <a:t> role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development </a:t>
            </a:r>
            <a:r>
              <a:rPr lang="hr-HR" dirty="0" err="1"/>
              <a:t>of</a:t>
            </a:r>
            <a:r>
              <a:rPr lang="hr-HR" dirty="0"/>
              <a:t> PRM.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role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Bodies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to </a:t>
            </a:r>
            <a:r>
              <a:rPr lang="hr-HR" dirty="0" err="1"/>
              <a:t>harmonize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PRM </a:t>
            </a:r>
            <a:r>
              <a:rPr lang="hr-HR" dirty="0" err="1"/>
              <a:t>practice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across</a:t>
            </a:r>
            <a:r>
              <a:rPr lang="hr-HR" dirty="0"/>
              <a:t> Europe,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societies</a:t>
            </a:r>
            <a:r>
              <a:rPr lang="hr-HR" dirty="0"/>
              <a:t> for </a:t>
            </a:r>
            <a:r>
              <a:rPr lang="hr-HR" dirty="0" err="1"/>
              <a:t>carrying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standards</a:t>
            </a:r>
            <a:r>
              <a:rPr lang="hr-HR" dirty="0"/>
              <a:t> </a:t>
            </a:r>
            <a:r>
              <a:rPr lang="hr-HR" dirty="0" err="1"/>
              <a:t>according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experience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recognized</a:t>
            </a:r>
            <a:r>
              <a:rPr lang="hr-HR" dirty="0"/>
              <a:t> as a </a:t>
            </a:r>
            <a:r>
              <a:rPr lang="hr-HR" dirty="0" err="1"/>
              <a:t>core</a:t>
            </a:r>
            <a:r>
              <a:rPr lang="hr-HR" dirty="0"/>
              <a:t> </a:t>
            </a:r>
            <a:r>
              <a:rPr lang="hr-HR" dirty="0" err="1"/>
              <a:t>service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member</a:t>
            </a:r>
            <a:r>
              <a:rPr lang="hr-HR" dirty="0"/>
              <a:t> </a:t>
            </a:r>
            <a:r>
              <a:rPr lang="hr-HR" dirty="0" err="1"/>
              <a:t>states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Greater</a:t>
            </a:r>
            <a:r>
              <a:rPr lang="hr-HR" dirty="0"/>
              <a:t> European </a:t>
            </a:r>
            <a:r>
              <a:rPr lang="hr-HR" dirty="0" err="1"/>
              <a:t>space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newer</a:t>
            </a:r>
            <a:r>
              <a:rPr lang="hr-HR" dirty="0"/>
              <a:t> </a:t>
            </a:r>
            <a:r>
              <a:rPr lang="hr-HR" dirty="0" err="1"/>
              <a:t>associate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observing</a:t>
            </a:r>
            <a:r>
              <a:rPr lang="hr-HR" dirty="0"/>
              <a:t> </a:t>
            </a:r>
            <a:r>
              <a:rPr lang="hr-HR" dirty="0" err="1"/>
              <a:t>countries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adopt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same </a:t>
            </a:r>
            <a:r>
              <a:rPr lang="hr-HR" dirty="0" err="1"/>
              <a:t>principles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ESPRM had 17.238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NSs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2016. </a:t>
            </a:r>
            <a:r>
              <a:rPr lang="hr-HR" dirty="0" err="1"/>
              <a:t>Within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countries</a:t>
            </a:r>
            <a:r>
              <a:rPr lang="hr-HR" dirty="0"/>
              <a:t>, </a:t>
            </a:r>
            <a:r>
              <a:rPr lang="hr-HR" dirty="0" err="1"/>
              <a:t>there</a:t>
            </a:r>
            <a:r>
              <a:rPr lang="hr-HR" dirty="0"/>
              <a:t> are 20.655 PRM </a:t>
            </a:r>
            <a:r>
              <a:rPr lang="hr-HR" dirty="0" err="1"/>
              <a:t>physicians</a:t>
            </a:r>
            <a:r>
              <a:rPr lang="hr-HR" i="1" dirty="0"/>
              <a:t>. </a:t>
            </a:r>
            <a:endParaRPr lang="hr-HR" dirty="0"/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100.000 </a:t>
            </a:r>
            <a:r>
              <a:rPr lang="hr-HR" dirty="0" err="1"/>
              <a:t>inhabitants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varies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countries</a:t>
            </a:r>
            <a:r>
              <a:rPr lang="hr-HR" dirty="0"/>
              <a:t> - </a:t>
            </a:r>
            <a:r>
              <a:rPr lang="hr-HR" dirty="0" err="1"/>
              <a:t>from</a:t>
            </a:r>
            <a:r>
              <a:rPr lang="hr-HR" dirty="0"/>
              <a:t> 10.4 (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Estonia</a:t>
            </a:r>
            <a:r>
              <a:rPr lang="hr-HR" dirty="0"/>
              <a:t>) to 0.2 (</a:t>
            </a:r>
            <a:r>
              <a:rPr lang="hr-HR" dirty="0" err="1"/>
              <a:t>in</a:t>
            </a:r>
            <a:r>
              <a:rPr lang="hr-HR" dirty="0"/>
              <a:t> Ireland, Malta </a:t>
            </a:r>
            <a:r>
              <a:rPr lang="hr-HR" dirty="0" err="1"/>
              <a:t>and</a:t>
            </a:r>
            <a:r>
              <a:rPr lang="hr-HR" dirty="0"/>
              <a:t> UK).</a:t>
            </a:r>
          </a:p>
          <a:p>
            <a:pPr lvl="0"/>
            <a:r>
              <a:rPr lang="hr-HR" dirty="0"/>
              <a:t>Most </a:t>
            </a:r>
            <a:r>
              <a:rPr lang="hr-HR" dirty="0" err="1"/>
              <a:t>NSs</a:t>
            </a:r>
            <a:r>
              <a:rPr lang="hr-HR" dirty="0"/>
              <a:t> </a:t>
            </a:r>
            <a:r>
              <a:rPr lang="hr-HR" dirty="0" err="1"/>
              <a:t>issue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own</a:t>
            </a:r>
            <a:r>
              <a:rPr lang="hr-HR" dirty="0"/>
              <a:t> </a:t>
            </a:r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journal</a:t>
            </a:r>
            <a:r>
              <a:rPr lang="hr-HR" dirty="0"/>
              <a:t>. 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752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52818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National PRM </a:t>
            </a:r>
            <a:r>
              <a:rPr lang="hr-HR" dirty="0" err="1"/>
              <a:t>societies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to </a:t>
            </a:r>
            <a:r>
              <a:rPr lang="hr-HR" dirty="0" err="1"/>
              <a:t>promote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development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ensure</a:t>
            </a:r>
            <a:r>
              <a:rPr lang="hr-HR" dirty="0"/>
              <a:t> </a:t>
            </a:r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care to </a:t>
            </a:r>
            <a:r>
              <a:rPr lang="hr-HR" dirty="0" err="1"/>
              <a:t>persons</a:t>
            </a:r>
            <a:r>
              <a:rPr lang="hr-HR" dirty="0"/>
              <a:t> </a:t>
            </a:r>
            <a:r>
              <a:rPr lang="hr-HR" dirty="0" err="1"/>
              <a:t>experiencing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are </a:t>
            </a:r>
            <a:r>
              <a:rPr lang="hr-HR" dirty="0" err="1"/>
              <a:t>likely</a:t>
            </a:r>
            <a:r>
              <a:rPr lang="hr-HR" dirty="0"/>
              <a:t> to </a:t>
            </a:r>
            <a:r>
              <a:rPr lang="hr-HR" dirty="0" err="1"/>
              <a:t>experience</a:t>
            </a:r>
            <a:r>
              <a:rPr lang="hr-HR" dirty="0"/>
              <a:t> </a:t>
            </a:r>
            <a:r>
              <a:rPr lang="hr-HR" dirty="0" err="1"/>
              <a:t>disability</a:t>
            </a:r>
            <a:r>
              <a:rPr lang="hr-HR" dirty="0"/>
              <a:t>, to </a:t>
            </a:r>
            <a:r>
              <a:rPr lang="hr-HR" dirty="0" err="1"/>
              <a:t>promote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specialty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profession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and</a:t>
            </a:r>
            <a:r>
              <a:rPr lang="hr-HR" dirty="0"/>
              <a:t> to </a:t>
            </a:r>
            <a:r>
              <a:rPr lang="hr-HR" dirty="0" err="1"/>
              <a:t>develop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services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includes</a:t>
            </a:r>
            <a:r>
              <a:rPr lang="hr-HR" dirty="0"/>
              <a:t>:</a:t>
            </a:r>
          </a:p>
          <a:p>
            <a:pPr lvl="0"/>
            <a:r>
              <a:rPr lang="hr-HR" dirty="0" err="1"/>
              <a:t>propagation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development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knowledge</a:t>
            </a:r>
            <a:endParaRPr lang="hr-HR" dirty="0"/>
          </a:p>
          <a:p>
            <a:pPr lvl="0"/>
            <a:r>
              <a:rPr lang="hr-HR" dirty="0" err="1"/>
              <a:t>professional</a:t>
            </a:r>
            <a:r>
              <a:rPr lang="hr-HR" dirty="0"/>
              <a:t> development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specialists</a:t>
            </a:r>
            <a:endParaRPr lang="hr-HR" dirty="0"/>
          </a:p>
          <a:p>
            <a:pPr lvl="0"/>
            <a:r>
              <a:rPr lang="hr-HR" dirty="0" err="1"/>
              <a:t>defending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professional</a:t>
            </a:r>
            <a:r>
              <a:rPr lang="hr-HR" dirty="0"/>
              <a:t> </a:t>
            </a:r>
            <a:r>
              <a:rPr lang="hr-HR" dirty="0" err="1"/>
              <a:t>interests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endParaRPr lang="hr-HR" dirty="0"/>
          </a:p>
          <a:p>
            <a:pPr lvl="0"/>
            <a:r>
              <a:rPr lang="hr-HR" dirty="0" err="1"/>
              <a:t>defining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competences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,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relations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,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professionals</a:t>
            </a:r>
            <a:endParaRPr lang="hr-HR" dirty="0"/>
          </a:p>
          <a:p>
            <a:pPr lvl="0"/>
            <a:r>
              <a:rPr lang="hr-HR" dirty="0" err="1"/>
              <a:t>focus</a:t>
            </a:r>
            <a:r>
              <a:rPr lang="hr-HR" dirty="0"/>
              <a:t> on </a:t>
            </a:r>
            <a:r>
              <a:rPr lang="hr-HR" dirty="0" err="1"/>
              <a:t>creating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guidelines</a:t>
            </a:r>
            <a:r>
              <a:rPr lang="hr-HR" dirty="0"/>
              <a:t>,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standards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practice</a:t>
            </a:r>
            <a:endParaRPr lang="hr-HR" dirty="0"/>
          </a:p>
          <a:p>
            <a:pPr lvl="0"/>
            <a:r>
              <a:rPr lang="hr-HR" dirty="0"/>
              <a:t>to </a:t>
            </a:r>
            <a:r>
              <a:rPr lang="hr-HR" dirty="0" err="1"/>
              <a:t>organize</a:t>
            </a:r>
            <a:r>
              <a:rPr lang="hr-HR" dirty="0"/>
              <a:t> </a:t>
            </a:r>
            <a:r>
              <a:rPr lang="hr-HR" dirty="0" err="1"/>
              <a:t>regular</a:t>
            </a:r>
            <a:r>
              <a:rPr lang="hr-HR" dirty="0"/>
              <a:t> </a:t>
            </a:r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events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PRM </a:t>
            </a:r>
          </a:p>
          <a:p>
            <a:pPr marL="0" indent="0">
              <a:buNone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strength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societies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involve</a:t>
            </a:r>
            <a:r>
              <a:rPr lang="hr-HR" dirty="0"/>
              <a:t> </a:t>
            </a:r>
            <a:r>
              <a:rPr lang="hr-HR" dirty="0" err="1"/>
              <a:t>growing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devoted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development </a:t>
            </a:r>
            <a:r>
              <a:rPr lang="hr-HR" dirty="0" err="1"/>
              <a:t>of</a:t>
            </a:r>
            <a:r>
              <a:rPr lang="hr-HR" dirty="0"/>
              <a:t> PRM.</a:t>
            </a:r>
          </a:p>
          <a:p>
            <a:pPr marL="0" indent="0">
              <a:buNone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weakness</a:t>
            </a:r>
            <a:r>
              <a:rPr lang="hr-HR" dirty="0"/>
              <a:t> </a:t>
            </a:r>
            <a:r>
              <a:rPr lang="hr-HR" dirty="0" err="1"/>
              <a:t>usually</a:t>
            </a:r>
            <a:r>
              <a:rPr lang="hr-HR" dirty="0"/>
              <a:t> </a:t>
            </a:r>
            <a:r>
              <a:rPr lang="hr-HR" dirty="0" err="1"/>
              <a:t>includes</a:t>
            </a:r>
            <a:r>
              <a:rPr lang="hr-HR" dirty="0"/>
              <a:t> </a:t>
            </a:r>
            <a:r>
              <a:rPr lang="hr-HR" dirty="0" err="1"/>
              <a:t>low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difficult</a:t>
            </a:r>
            <a:r>
              <a:rPr lang="hr-HR" dirty="0"/>
              <a:t> </a:t>
            </a:r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government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financing</a:t>
            </a:r>
            <a:r>
              <a:rPr lang="hr-HR" dirty="0"/>
              <a:t> </a:t>
            </a:r>
            <a:r>
              <a:rPr lang="hr-HR" dirty="0" err="1"/>
              <a:t>providers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409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5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93" y="94259"/>
            <a:ext cx="6485767" cy="58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16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PRM </a:t>
            </a:r>
            <a:r>
              <a:rPr lang="hr-HR" sz="3600" dirty="0" err="1"/>
              <a:t>scientific</a:t>
            </a:r>
            <a:r>
              <a:rPr lang="hr-HR" sz="3600" dirty="0"/>
              <a:t> </a:t>
            </a:r>
            <a:r>
              <a:rPr lang="hr-HR" sz="3600" dirty="0" err="1"/>
              <a:t>Activities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their</a:t>
            </a:r>
            <a:r>
              <a:rPr lang="hr-HR" sz="3600" dirty="0"/>
              <a:t> </a:t>
            </a:r>
            <a:r>
              <a:rPr lang="hr-HR" sz="3600" dirty="0" err="1"/>
              <a:t>representation</a:t>
            </a:r>
            <a:r>
              <a:rPr lang="hr-HR" sz="3600" dirty="0"/>
              <a:t> </a:t>
            </a:r>
            <a:r>
              <a:rPr lang="hr-HR" sz="3600" dirty="0" err="1"/>
              <a:t>in</a:t>
            </a:r>
            <a:r>
              <a:rPr lang="hr-HR" sz="3600" dirty="0"/>
              <a:t> Europe – European PRM </a:t>
            </a:r>
            <a:r>
              <a:rPr lang="hr-HR" sz="3600" dirty="0" err="1"/>
              <a:t>Multinational</a:t>
            </a:r>
            <a:r>
              <a:rPr lang="hr-HR" sz="3600" dirty="0"/>
              <a:t> </a:t>
            </a:r>
            <a:r>
              <a:rPr lang="hr-HR" sz="3600" dirty="0" err="1"/>
              <a:t>Scientific</a:t>
            </a:r>
            <a:r>
              <a:rPr lang="hr-HR" sz="3600" dirty="0"/>
              <a:t> </a:t>
            </a:r>
            <a:r>
              <a:rPr lang="hr-HR" sz="3600" dirty="0" err="1"/>
              <a:t>Journals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journals</a:t>
            </a:r>
            <a:r>
              <a:rPr lang="hr-HR" dirty="0"/>
              <a:t> are </a:t>
            </a:r>
            <a:r>
              <a:rPr lang="hr-HR" dirty="0" err="1"/>
              <a:t>key</a:t>
            </a:r>
            <a:r>
              <a:rPr lang="hr-HR" dirty="0"/>
              <a:t> </a:t>
            </a:r>
            <a:r>
              <a:rPr lang="hr-HR" dirty="0" err="1"/>
              <a:t>actors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in</a:t>
            </a:r>
            <a:r>
              <a:rPr lang="hr-HR" dirty="0"/>
              <a:t> Europe, </a:t>
            </a:r>
            <a:r>
              <a:rPr lang="hr-HR" dirty="0" err="1"/>
              <a:t>since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serve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development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science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While</a:t>
            </a:r>
            <a:r>
              <a:rPr lang="hr-HR" dirty="0"/>
              <a:t> Europe as a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continents</a:t>
            </a:r>
            <a:r>
              <a:rPr lang="hr-HR" dirty="0"/>
              <a:t>, </a:t>
            </a:r>
            <a:r>
              <a:rPr lang="hr-HR" dirty="0" err="1"/>
              <a:t>still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differences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north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south</a:t>
            </a:r>
            <a:r>
              <a:rPr lang="hr-HR" dirty="0"/>
              <a:t>, but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west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east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Europe.</a:t>
            </a:r>
          </a:p>
          <a:p>
            <a:pPr lvl="0"/>
            <a:r>
              <a:rPr lang="hr-HR" dirty="0" err="1"/>
              <a:t>Initially</a:t>
            </a:r>
            <a:r>
              <a:rPr lang="hr-HR" dirty="0"/>
              <a:t>, „Core PRM </a:t>
            </a:r>
            <a:r>
              <a:rPr lang="hr-HR" dirty="0" err="1"/>
              <a:t>Journals</a:t>
            </a:r>
            <a:r>
              <a:rPr lang="hr-HR" dirty="0"/>
              <a:t>“ </a:t>
            </a:r>
            <a:r>
              <a:rPr lang="hr-HR" dirty="0" err="1"/>
              <a:t>in</a:t>
            </a:r>
            <a:r>
              <a:rPr lang="hr-HR" dirty="0"/>
              <a:t> Europe </a:t>
            </a:r>
            <a:r>
              <a:rPr lang="hr-HR" dirty="0" err="1"/>
              <a:t>according</a:t>
            </a:r>
            <a:r>
              <a:rPr lang="hr-HR" dirty="0"/>
              <a:t> to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strict</a:t>
            </a:r>
            <a:r>
              <a:rPr lang="hr-HR" dirty="0"/>
              <a:t> </a:t>
            </a:r>
            <a:r>
              <a:rPr lang="hr-HR" dirty="0" err="1"/>
              <a:t>criteria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Journal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</a:t>
            </a:r>
          </a:p>
          <a:p>
            <a:pPr lvl="1"/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endParaRPr lang="hr-HR" dirty="0"/>
          </a:p>
          <a:p>
            <a:pPr lvl="1"/>
            <a:r>
              <a:rPr lang="hr-HR" dirty="0" err="1"/>
              <a:t>Disability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endParaRPr lang="hr-HR" dirty="0"/>
          </a:p>
          <a:p>
            <a:pPr lvl="0"/>
            <a:r>
              <a:rPr lang="hr-HR" dirty="0"/>
              <a:t>In 2013, </a:t>
            </a:r>
            <a:r>
              <a:rPr lang="hr-HR" dirty="0" err="1"/>
              <a:t>the</a:t>
            </a:r>
            <a:r>
              <a:rPr lang="hr-HR" dirty="0"/>
              <a:t> list </a:t>
            </a:r>
            <a:r>
              <a:rPr lang="hr-HR" dirty="0" err="1"/>
              <a:t>expanded</a:t>
            </a:r>
            <a:r>
              <a:rPr lang="hr-HR" dirty="0"/>
              <a:t> to </a:t>
            </a:r>
            <a:r>
              <a:rPr lang="hr-HR" dirty="0" err="1"/>
              <a:t>include</a:t>
            </a:r>
            <a:r>
              <a:rPr lang="hr-HR" dirty="0"/>
              <a:t> 2 more European </a:t>
            </a:r>
            <a:r>
              <a:rPr lang="hr-HR" dirty="0" err="1"/>
              <a:t>journals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European Journal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</a:t>
            </a:r>
          </a:p>
          <a:p>
            <a:pPr lvl="1"/>
            <a:r>
              <a:rPr lang="hr-HR" dirty="0"/>
              <a:t>International Journal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Research</a:t>
            </a:r>
          </a:p>
          <a:p>
            <a:r>
              <a:rPr lang="hr-HR" dirty="0"/>
              <a:t>European Network </a:t>
            </a:r>
            <a:r>
              <a:rPr lang="hr-HR" dirty="0" err="1"/>
              <a:t>of</a:t>
            </a:r>
            <a:r>
              <a:rPr lang="hr-HR" dirty="0"/>
              <a:t> National </a:t>
            </a:r>
            <a:r>
              <a:rPr lang="hr-HR" dirty="0" err="1"/>
              <a:t>Journals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been</a:t>
            </a:r>
            <a:r>
              <a:rPr lang="hr-HR" dirty="0"/>
              <a:t> </a:t>
            </a:r>
            <a:r>
              <a:rPr lang="hr-HR" dirty="0" err="1"/>
              <a:t>created</a:t>
            </a:r>
            <a:r>
              <a:rPr lang="hr-HR" dirty="0"/>
              <a:t>. All European </a:t>
            </a:r>
            <a:r>
              <a:rPr lang="hr-HR" dirty="0" err="1"/>
              <a:t>Bodies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official</a:t>
            </a:r>
            <a:r>
              <a:rPr lang="hr-HR" dirty="0"/>
              <a:t> </a:t>
            </a:r>
            <a:r>
              <a:rPr lang="hr-HR" dirty="0" err="1"/>
              <a:t>Journals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427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49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22" y="125046"/>
            <a:ext cx="5069477" cy="59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" y="65019"/>
            <a:ext cx="5196840" cy="59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3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448062-5295-4A59-9D0D-843E5404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err="1"/>
              <a:t>Introduction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8D67A1-9371-4DDB-BEBD-265AEAEC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1722"/>
          </a:xfrm>
        </p:spPr>
        <p:txBody>
          <a:bodyPr>
            <a:normAutofit fontScale="92500" lnSpcReduction="10000"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organization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</a:t>
            </a:r>
            <a:r>
              <a:rPr lang="hr-HR" dirty="0" err="1"/>
              <a:t>specialty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Europe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been</a:t>
            </a:r>
            <a:r>
              <a:rPr lang="hr-HR" dirty="0"/>
              <a:t> </a:t>
            </a:r>
            <a:r>
              <a:rPr lang="hr-HR" dirty="0" err="1"/>
              <a:t>developed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years</a:t>
            </a:r>
            <a:r>
              <a:rPr lang="hr-HR" dirty="0"/>
              <a:t> to </a:t>
            </a:r>
            <a:r>
              <a:rPr lang="hr-HR" dirty="0" err="1"/>
              <a:t>allow</a:t>
            </a:r>
            <a:r>
              <a:rPr lang="hr-HR" dirty="0"/>
              <a:t> on one side to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actual</a:t>
            </a:r>
            <a:r>
              <a:rPr lang="hr-HR" dirty="0"/>
              <a:t> </a:t>
            </a:r>
            <a:r>
              <a:rPr lang="hr-HR" dirty="0" err="1"/>
              <a:t>practices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to make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uniform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various</a:t>
            </a:r>
            <a:r>
              <a:rPr lang="hr-HR" dirty="0"/>
              <a:t> European </a:t>
            </a:r>
            <a:r>
              <a:rPr lang="hr-HR" dirty="0" err="1"/>
              <a:t>countries</a:t>
            </a:r>
            <a:r>
              <a:rPr lang="hr-HR" dirty="0"/>
              <a:t>. </a:t>
            </a:r>
          </a:p>
          <a:p>
            <a:r>
              <a:rPr lang="hr-HR" dirty="0"/>
              <a:t>In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chapter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programs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relevant</a:t>
            </a:r>
            <a:r>
              <a:rPr lang="hr-HR" dirty="0"/>
              <a:t> </a:t>
            </a:r>
            <a:r>
              <a:rPr lang="hr-HR" dirty="0" err="1"/>
              <a:t>organization</a:t>
            </a:r>
            <a:r>
              <a:rPr lang="hr-HR" dirty="0"/>
              <a:t> are </a:t>
            </a:r>
            <a:r>
              <a:rPr lang="hr-HR" dirty="0" err="1"/>
              <a:t>presented</a:t>
            </a:r>
            <a:r>
              <a:rPr lang="hr-HR" dirty="0"/>
              <a:t>. 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European PRM </a:t>
            </a:r>
            <a:r>
              <a:rPr lang="hr-HR" dirty="0" err="1"/>
              <a:t>Bodies</a:t>
            </a:r>
            <a:r>
              <a:rPr lang="hr-HR" dirty="0"/>
              <a:t> </a:t>
            </a:r>
            <a:r>
              <a:rPr lang="hr-HR" dirty="0" err="1"/>
              <a:t>joined</a:t>
            </a:r>
            <a:r>
              <a:rPr lang="hr-HR" dirty="0"/>
              <a:t> for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third</a:t>
            </a:r>
            <a:r>
              <a:rPr lang="hr-HR" dirty="0"/>
              <a:t> </a:t>
            </a:r>
            <a:r>
              <a:rPr lang="hr-HR" dirty="0" err="1"/>
              <a:t>edition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White </a:t>
            </a:r>
            <a:r>
              <a:rPr lang="hr-HR" dirty="0" err="1"/>
              <a:t>Book</a:t>
            </a:r>
            <a:r>
              <a:rPr lang="hr-HR" dirty="0"/>
              <a:t> to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PRM </a:t>
            </a:r>
            <a:r>
              <a:rPr lang="hr-HR" dirty="0" err="1"/>
              <a:t>Bodies</a:t>
            </a:r>
            <a:r>
              <a:rPr lang="hr-HR" dirty="0"/>
              <a:t> </a:t>
            </a:r>
            <a:r>
              <a:rPr lang="hr-HR" dirty="0" err="1"/>
              <a:t>Alliance</a:t>
            </a:r>
            <a:r>
              <a:rPr lang="hr-HR" dirty="0"/>
              <a:t>.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Regional</a:t>
            </a:r>
            <a:r>
              <a:rPr lang="hr-HR" dirty="0"/>
              <a:t> Fora: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Mediterranean</a:t>
            </a:r>
            <a:r>
              <a:rPr lang="hr-HR" dirty="0"/>
              <a:t> Forum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Baltic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North </a:t>
            </a:r>
            <a:r>
              <a:rPr lang="hr-HR" dirty="0" err="1"/>
              <a:t>Sea</a:t>
            </a:r>
            <a:r>
              <a:rPr lang="hr-HR" dirty="0"/>
              <a:t> Forum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National PRM </a:t>
            </a:r>
            <a:r>
              <a:rPr lang="hr-HR" dirty="0" err="1"/>
              <a:t>Societies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Europe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multinational</a:t>
            </a:r>
            <a:r>
              <a:rPr lang="hr-HR" dirty="0"/>
              <a:t> PRM </a:t>
            </a:r>
            <a:r>
              <a:rPr lang="hr-HR" dirty="0" err="1"/>
              <a:t>Journals</a:t>
            </a:r>
            <a:endParaRPr lang="hr-H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300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66824" y="-139188"/>
            <a:ext cx="17150469" cy="70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073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724382"/>
            <a:ext cx="9931067" cy="51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3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Annals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(APRM) – </a:t>
            </a:r>
            <a:r>
              <a:rPr lang="hr-HR" dirty="0" err="1"/>
              <a:t>Official</a:t>
            </a:r>
            <a:r>
              <a:rPr lang="hr-HR" dirty="0"/>
              <a:t> Journal </a:t>
            </a:r>
            <a:r>
              <a:rPr lang="hr-HR" dirty="0" err="1"/>
              <a:t>of</a:t>
            </a:r>
            <a:r>
              <a:rPr lang="hr-HR" dirty="0"/>
              <a:t> UEMS-PRM </a:t>
            </a:r>
            <a:r>
              <a:rPr lang="hr-HR" dirty="0" err="1"/>
              <a:t>Section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Journal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indexed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MEDLINE, Web </a:t>
            </a:r>
            <a:r>
              <a:rPr lang="hr-HR" dirty="0" err="1"/>
              <a:t>of</a:t>
            </a:r>
            <a:r>
              <a:rPr lang="hr-HR" dirty="0"/>
              <a:t> Science,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SCImago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Categories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papers</a:t>
            </a:r>
            <a:r>
              <a:rPr lang="hr-HR" dirty="0"/>
              <a:t> </a:t>
            </a:r>
            <a:r>
              <a:rPr lang="hr-HR" dirty="0" err="1"/>
              <a:t>include</a:t>
            </a:r>
            <a:r>
              <a:rPr lang="hr-HR" dirty="0"/>
              <a:t>: original </a:t>
            </a:r>
            <a:r>
              <a:rPr lang="hr-HR" dirty="0" err="1"/>
              <a:t>clinical</a:t>
            </a:r>
            <a:r>
              <a:rPr lang="hr-HR" dirty="0"/>
              <a:t>, </a:t>
            </a:r>
            <a:r>
              <a:rPr lang="hr-HR" dirty="0" err="1"/>
              <a:t>epidemiological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 </a:t>
            </a:r>
            <a:r>
              <a:rPr lang="hr-HR" dirty="0" err="1"/>
              <a:t>articles</a:t>
            </a:r>
            <a:r>
              <a:rPr lang="hr-HR" dirty="0"/>
              <a:t>, </a:t>
            </a:r>
            <a:r>
              <a:rPr lang="hr-HR" dirty="0" err="1"/>
              <a:t>review</a:t>
            </a:r>
            <a:r>
              <a:rPr lang="hr-HR" dirty="0"/>
              <a:t> </a:t>
            </a:r>
            <a:r>
              <a:rPr lang="hr-HR" dirty="0" err="1"/>
              <a:t>articles</a:t>
            </a:r>
            <a:r>
              <a:rPr lang="hr-HR" dirty="0"/>
              <a:t>, </a:t>
            </a:r>
            <a:r>
              <a:rPr lang="hr-HR" dirty="0" err="1"/>
              <a:t>editorials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guidelines</a:t>
            </a:r>
            <a:r>
              <a:rPr lang="hr-HR" dirty="0"/>
              <a:t>. </a:t>
            </a:r>
          </a:p>
          <a:p>
            <a:pPr lvl="0"/>
            <a:r>
              <a:rPr lang="hr-HR" dirty="0"/>
              <a:t>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discretion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Editor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Chief</a:t>
            </a:r>
            <a:r>
              <a:rPr lang="hr-HR" dirty="0"/>
              <a:t>, 20-30%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published</a:t>
            </a:r>
            <a:r>
              <a:rPr lang="hr-HR" dirty="0"/>
              <a:t> </a:t>
            </a:r>
            <a:r>
              <a:rPr lang="hr-HR" dirty="0" err="1"/>
              <a:t>papers</a:t>
            </a:r>
            <a:r>
              <a:rPr lang="hr-HR" dirty="0"/>
              <a:t> are </a:t>
            </a:r>
            <a:r>
              <a:rPr lang="hr-HR" dirty="0" err="1"/>
              <a:t>immediately</a:t>
            </a:r>
            <a:r>
              <a:rPr lang="hr-HR" dirty="0"/>
              <a:t> put </a:t>
            </a:r>
            <a:r>
              <a:rPr lang="hr-HR" dirty="0" err="1"/>
              <a:t>in</a:t>
            </a:r>
            <a:r>
              <a:rPr lang="hr-HR" dirty="0"/>
              <a:t> free </a:t>
            </a:r>
            <a:r>
              <a:rPr lang="hr-HR" dirty="0" err="1"/>
              <a:t>access</a:t>
            </a:r>
            <a:r>
              <a:rPr lang="hr-HR" dirty="0"/>
              <a:t>. </a:t>
            </a:r>
          </a:p>
          <a:p>
            <a:pPr lvl="0"/>
            <a:r>
              <a:rPr lang="hr-HR" dirty="0"/>
              <a:t>All </a:t>
            </a:r>
            <a:r>
              <a:rPr lang="hr-HR" dirty="0" err="1"/>
              <a:t>papers</a:t>
            </a:r>
            <a:r>
              <a:rPr lang="hr-HR" dirty="0"/>
              <a:t> are </a:t>
            </a:r>
            <a:r>
              <a:rPr lang="hr-HR" dirty="0" err="1"/>
              <a:t>in</a:t>
            </a:r>
            <a:r>
              <a:rPr lang="hr-HR" dirty="0"/>
              <a:t> free </a:t>
            </a:r>
            <a:r>
              <a:rPr lang="hr-HR" dirty="0" err="1"/>
              <a:t>access</a:t>
            </a:r>
            <a:r>
              <a:rPr lang="hr-HR" dirty="0"/>
              <a:t> at one </a:t>
            </a:r>
            <a:r>
              <a:rPr lang="hr-HR" dirty="0" err="1"/>
              <a:t>year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Publications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Annals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are free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charge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8332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European Journal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(EJPRM) – </a:t>
            </a:r>
            <a:r>
              <a:rPr lang="hr-HR" dirty="0" err="1"/>
              <a:t>Official</a:t>
            </a:r>
            <a:r>
              <a:rPr lang="hr-HR" dirty="0"/>
              <a:t> Journal </a:t>
            </a:r>
            <a:r>
              <a:rPr lang="hr-HR" dirty="0" err="1"/>
              <a:t>of</a:t>
            </a:r>
            <a:r>
              <a:rPr lang="hr-HR" dirty="0"/>
              <a:t> ESPRM </a:t>
            </a:r>
            <a:r>
              <a:rPr lang="hr-HR" dirty="0" err="1"/>
              <a:t>and</a:t>
            </a:r>
            <a:r>
              <a:rPr lang="hr-HR" dirty="0"/>
              <a:t> UEMS-PRM </a:t>
            </a:r>
            <a:r>
              <a:rPr lang="hr-HR" dirty="0" err="1"/>
              <a:t>Section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Board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083562"/>
          </a:xfrm>
        </p:spPr>
        <p:txBody>
          <a:bodyPr>
            <a:normAutofit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Journal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indexed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CINAHL, </a:t>
            </a: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Contents</a:t>
            </a:r>
            <a:r>
              <a:rPr lang="hr-HR" dirty="0"/>
              <a:t>/</a:t>
            </a:r>
            <a:r>
              <a:rPr lang="hr-HR" dirty="0" err="1"/>
              <a:t>Clinical</a:t>
            </a:r>
            <a:r>
              <a:rPr lang="hr-HR" dirty="0"/>
              <a:t> Medicine, EMBASE, </a:t>
            </a:r>
            <a:r>
              <a:rPr lang="hr-HR" dirty="0" err="1"/>
              <a:t>PubMed</a:t>
            </a:r>
            <a:r>
              <a:rPr lang="hr-HR" dirty="0"/>
              <a:t>/MEDLINE, Science </a:t>
            </a:r>
            <a:r>
              <a:rPr lang="hr-HR" dirty="0" err="1"/>
              <a:t>Citation</a:t>
            </a:r>
            <a:r>
              <a:rPr lang="hr-HR" dirty="0"/>
              <a:t> Index </a:t>
            </a:r>
            <a:r>
              <a:rPr lang="hr-HR" dirty="0" err="1"/>
              <a:t>Expanded</a:t>
            </a:r>
            <a:r>
              <a:rPr lang="hr-HR" dirty="0"/>
              <a:t> (</a:t>
            </a:r>
            <a:r>
              <a:rPr lang="hr-HR" dirty="0" err="1"/>
              <a:t>SciSearch</a:t>
            </a:r>
            <a:r>
              <a:rPr lang="hr-HR" dirty="0"/>
              <a:t>), </a:t>
            </a:r>
            <a:r>
              <a:rPr lang="hr-HR" dirty="0" err="1"/>
              <a:t>Scopus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Categories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papers</a:t>
            </a:r>
            <a:r>
              <a:rPr lang="hr-HR" dirty="0"/>
              <a:t> </a:t>
            </a:r>
            <a:r>
              <a:rPr lang="hr-HR" dirty="0" err="1"/>
              <a:t>include</a:t>
            </a:r>
            <a:r>
              <a:rPr lang="hr-HR" dirty="0"/>
              <a:t>: original </a:t>
            </a:r>
            <a:r>
              <a:rPr lang="hr-HR" dirty="0" err="1"/>
              <a:t>articles</a:t>
            </a:r>
            <a:r>
              <a:rPr lang="hr-HR" dirty="0"/>
              <a:t>, </a:t>
            </a:r>
            <a:r>
              <a:rPr lang="hr-HR" dirty="0" err="1"/>
              <a:t>systematic</a:t>
            </a:r>
            <a:r>
              <a:rPr lang="hr-HR" dirty="0"/>
              <a:t> </a:t>
            </a:r>
            <a:r>
              <a:rPr lang="hr-HR" dirty="0" err="1"/>
              <a:t>reviews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meta-</a:t>
            </a:r>
            <a:r>
              <a:rPr lang="hr-HR" dirty="0" err="1"/>
              <a:t>analysis</a:t>
            </a:r>
            <a:r>
              <a:rPr lang="hr-HR" dirty="0"/>
              <a:t>, </a:t>
            </a:r>
            <a:r>
              <a:rPr lang="hr-HR" dirty="0" err="1"/>
              <a:t>guidelines</a:t>
            </a:r>
            <a:r>
              <a:rPr lang="hr-HR" dirty="0"/>
              <a:t>, </a:t>
            </a:r>
            <a:r>
              <a:rPr lang="hr-HR" dirty="0" err="1"/>
              <a:t>special</a:t>
            </a:r>
            <a:r>
              <a:rPr lang="hr-HR" dirty="0"/>
              <a:t> </a:t>
            </a:r>
            <a:r>
              <a:rPr lang="hr-HR" dirty="0" err="1"/>
              <a:t>articles</a:t>
            </a:r>
            <a:r>
              <a:rPr lang="hr-HR" dirty="0"/>
              <a:t>, </a:t>
            </a:r>
            <a:r>
              <a:rPr lang="hr-HR" dirty="0" err="1"/>
              <a:t>case</a:t>
            </a:r>
            <a:r>
              <a:rPr lang="hr-HR" dirty="0"/>
              <a:t> </a:t>
            </a:r>
            <a:r>
              <a:rPr lang="hr-HR" dirty="0" err="1"/>
              <a:t>reports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letters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regularly</a:t>
            </a:r>
            <a:r>
              <a:rPr lang="hr-HR" dirty="0"/>
              <a:t> </a:t>
            </a:r>
            <a:r>
              <a:rPr lang="hr-HR" dirty="0" err="1"/>
              <a:t>co-publishes</a:t>
            </a:r>
            <a:r>
              <a:rPr lang="hr-HR" dirty="0"/>
              <a:t> </a:t>
            </a:r>
            <a:r>
              <a:rPr lang="hr-HR" dirty="0" err="1"/>
              <a:t>Cochrane</a:t>
            </a:r>
            <a:r>
              <a:rPr lang="hr-HR" dirty="0"/>
              <a:t> </a:t>
            </a:r>
            <a:r>
              <a:rPr lang="hr-HR" dirty="0" err="1"/>
              <a:t>reviews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Cochrane</a:t>
            </a:r>
            <a:r>
              <a:rPr lang="hr-HR" dirty="0"/>
              <a:t> </a:t>
            </a:r>
            <a:r>
              <a:rPr lang="hr-HR" dirty="0" err="1"/>
              <a:t>Corner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Areas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interest</a:t>
            </a:r>
            <a:r>
              <a:rPr lang="hr-HR" dirty="0"/>
              <a:t>: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papers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PRM </a:t>
            </a:r>
            <a:r>
              <a:rPr lang="hr-HR" dirty="0" err="1"/>
              <a:t>subspecialties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191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Journal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(JRM) – </a:t>
            </a:r>
            <a:r>
              <a:rPr lang="hr-HR" dirty="0" err="1"/>
              <a:t>Official</a:t>
            </a:r>
            <a:r>
              <a:rPr lang="hr-HR" dirty="0"/>
              <a:t> Journal </a:t>
            </a:r>
            <a:r>
              <a:rPr lang="hr-HR" dirty="0" err="1"/>
              <a:t>of</a:t>
            </a:r>
            <a:r>
              <a:rPr lang="hr-HR" dirty="0"/>
              <a:t> UEMS PRM </a:t>
            </a:r>
            <a:r>
              <a:rPr lang="hr-HR" dirty="0" err="1"/>
              <a:t>Board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EARM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lvl="0"/>
            <a:r>
              <a:rPr lang="hr-HR" dirty="0" err="1"/>
              <a:t>The</a:t>
            </a:r>
            <a:r>
              <a:rPr lang="hr-HR" dirty="0"/>
              <a:t> Journal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indexed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MEDLINE. </a:t>
            </a:r>
          </a:p>
          <a:p>
            <a:pPr lvl="0"/>
            <a:r>
              <a:rPr lang="hr-HR" dirty="0" err="1"/>
              <a:t>Areas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interest</a:t>
            </a:r>
            <a:r>
              <a:rPr lang="hr-HR" dirty="0"/>
              <a:t>: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intervention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,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various</a:t>
            </a:r>
            <a:r>
              <a:rPr lang="hr-HR" dirty="0"/>
              <a:t> </a:t>
            </a:r>
            <a:r>
              <a:rPr lang="hr-HR" dirty="0" err="1"/>
              <a:t>patient</a:t>
            </a:r>
            <a:r>
              <a:rPr lang="hr-HR" dirty="0"/>
              <a:t> </a:t>
            </a:r>
            <a:r>
              <a:rPr lang="hr-HR" dirty="0" err="1"/>
              <a:t>groups</a:t>
            </a:r>
            <a:r>
              <a:rPr lang="hr-HR" dirty="0"/>
              <a:t>, </a:t>
            </a:r>
            <a:r>
              <a:rPr lang="hr-HR" dirty="0" err="1"/>
              <a:t>methodology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PRM, </a:t>
            </a:r>
            <a:r>
              <a:rPr lang="hr-HR" dirty="0" err="1"/>
              <a:t>epidemiological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on </a:t>
            </a:r>
            <a:r>
              <a:rPr lang="hr-HR" dirty="0" err="1"/>
              <a:t>disabling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reports</a:t>
            </a:r>
            <a:r>
              <a:rPr lang="hr-HR" dirty="0"/>
              <a:t> on </a:t>
            </a:r>
            <a:r>
              <a:rPr lang="hr-HR" dirty="0" err="1"/>
              <a:t>vocational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socio-medical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443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Clinical</a:t>
            </a:r>
            <a:r>
              <a:rPr lang="hr-HR" sz="4000" dirty="0"/>
              <a:t> </a:t>
            </a:r>
            <a:r>
              <a:rPr lang="hr-HR" sz="4000" dirty="0" err="1"/>
              <a:t>Rehabilitation</a:t>
            </a:r>
            <a:r>
              <a:rPr lang="hr-HR" sz="4000" dirty="0"/>
              <a:t> (CR)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Journal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indexed</a:t>
            </a:r>
            <a:r>
              <a:rPr lang="hr-HR" dirty="0"/>
              <a:t> (</a:t>
            </a:r>
            <a:r>
              <a:rPr lang="hr-HR" dirty="0" err="1"/>
              <a:t>among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others</a:t>
            </a:r>
            <a:r>
              <a:rPr lang="hr-HR" dirty="0"/>
              <a:t>) </a:t>
            </a:r>
            <a:r>
              <a:rPr lang="hr-HR" dirty="0" err="1"/>
              <a:t>by</a:t>
            </a:r>
            <a:r>
              <a:rPr lang="hr-HR" dirty="0"/>
              <a:t> ASSIA, CINAHL, </a:t>
            </a: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Contents</a:t>
            </a:r>
            <a:r>
              <a:rPr lang="hr-HR" dirty="0"/>
              <a:t> / </a:t>
            </a:r>
            <a:r>
              <a:rPr lang="hr-HR" dirty="0" err="1"/>
              <a:t>Clinical</a:t>
            </a:r>
            <a:r>
              <a:rPr lang="hr-HR" dirty="0"/>
              <a:t> Medicine, </a:t>
            </a:r>
            <a:r>
              <a:rPr lang="hr-HR" dirty="0" err="1"/>
              <a:t>EMCare</a:t>
            </a:r>
            <a:r>
              <a:rPr lang="hr-HR" dirty="0"/>
              <a:t>, MEDLINE, </a:t>
            </a:r>
            <a:r>
              <a:rPr lang="hr-HR" dirty="0" err="1"/>
              <a:t>PsycINFO</a:t>
            </a:r>
            <a:r>
              <a:rPr lang="hr-HR" dirty="0"/>
              <a:t>, Science </a:t>
            </a:r>
            <a:r>
              <a:rPr lang="hr-HR" dirty="0" err="1"/>
              <a:t>Citation</a:t>
            </a:r>
            <a:r>
              <a:rPr lang="hr-HR" dirty="0"/>
              <a:t> Index, </a:t>
            </a:r>
            <a:r>
              <a:rPr lang="hr-HR" dirty="0" err="1"/>
              <a:t>Scopus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Categories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papers</a:t>
            </a:r>
            <a:r>
              <a:rPr lang="hr-HR" dirty="0"/>
              <a:t> </a:t>
            </a:r>
            <a:r>
              <a:rPr lang="hr-HR" dirty="0" err="1"/>
              <a:t>include</a:t>
            </a:r>
            <a:r>
              <a:rPr lang="hr-HR" dirty="0"/>
              <a:t>: original </a:t>
            </a:r>
            <a:r>
              <a:rPr lang="hr-HR" dirty="0" err="1"/>
              <a:t>papers</a:t>
            </a:r>
            <a:r>
              <a:rPr lang="hr-HR" dirty="0"/>
              <a:t>, </a:t>
            </a:r>
            <a:r>
              <a:rPr lang="hr-HR" dirty="0" err="1"/>
              <a:t>systematic</a:t>
            </a:r>
            <a:r>
              <a:rPr lang="hr-HR" dirty="0"/>
              <a:t> </a:t>
            </a:r>
            <a:r>
              <a:rPr lang="hr-HR" dirty="0" err="1"/>
              <a:t>reviews</a:t>
            </a:r>
            <a:r>
              <a:rPr lang="hr-HR" dirty="0"/>
              <a:t>,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Practice</a:t>
            </a:r>
            <a:r>
              <a:rPr lang="hr-HR" dirty="0"/>
              <a:t> </a:t>
            </a:r>
            <a:r>
              <a:rPr lang="hr-HR" dirty="0" err="1"/>
              <a:t>articles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Areas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interest</a:t>
            </a:r>
            <a:r>
              <a:rPr lang="hr-HR" dirty="0"/>
              <a:t> </a:t>
            </a:r>
            <a:r>
              <a:rPr lang="hr-HR" dirty="0" err="1"/>
              <a:t>include</a:t>
            </a:r>
            <a:r>
              <a:rPr lang="hr-HR" dirty="0"/>
              <a:t>: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setting</a:t>
            </a:r>
            <a:r>
              <a:rPr lang="hr-HR" dirty="0"/>
              <a:t>, </a:t>
            </a:r>
            <a:r>
              <a:rPr lang="hr-HR" dirty="0" err="1"/>
              <a:t>describing</a:t>
            </a:r>
            <a:r>
              <a:rPr lang="hr-HR" dirty="0"/>
              <a:t> </a:t>
            </a:r>
            <a:r>
              <a:rPr lang="hr-HR" dirty="0" err="1"/>
              <a:t>interventions</a:t>
            </a:r>
            <a:r>
              <a:rPr lang="hr-HR" dirty="0"/>
              <a:t> </a:t>
            </a:r>
            <a:r>
              <a:rPr lang="hr-HR" dirty="0" err="1"/>
              <a:t>evidence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for </a:t>
            </a:r>
            <a:r>
              <a:rPr lang="hr-HR" dirty="0" err="1"/>
              <a:t>rehabilitation</a:t>
            </a:r>
            <a:r>
              <a:rPr lang="hr-HR" dirty="0"/>
              <a:t>, </a:t>
            </a:r>
            <a:r>
              <a:rPr lang="hr-HR" dirty="0" err="1"/>
              <a:t>theoretical</a:t>
            </a:r>
            <a:r>
              <a:rPr lang="hr-HR" dirty="0"/>
              <a:t> base for </a:t>
            </a:r>
            <a:r>
              <a:rPr lang="hr-HR" dirty="0" err="1"/>
              <a:t>rehabilitation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covers</a:t>
            </a:r>
            <a:r>
              <a:rPr lang="hr-HR" dirty="0"/>
              <a:t>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disorders</a:t>
            </a:r>
            <a:r>
              <a:rPr lang="hr-HR" dirty="0"/>
              <a:t>,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ages</a:t>
            </a:r>
            <a:r>
              <a:rPr lang="hr-HR" dirty="0"/>
              <a:t>,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intervention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methods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6501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International Journal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Rehabilitation</a:t>
            </a:r>
            <a:r>
              <a:rPr lang="hr-HR" sz="4000" dirty="0"/>
              <a:t> Research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18499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Journal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indexed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PubMed</a:t>
            </a:r>
            <a:r>
              <a:rPr lang="hr-HR" dirty="0"/>
              <a:t>/MEDLINE, Science </a:t>
            </a:r>
            <a:r>
              <a:rPr lang="hr-HR" dirty="0" err="1"/>
              <a:t>Citation</a:t>
            </a:r>
            <a:r>
              <a:rPr lang="hr-HR" dirty="0"/>
              <a:t> Index </a:t>
            </a:r>
            <a:r>
              <a:rPr lang="hr-HR" dirty="0" err="1"/>
              <a:t>Expanded</a:t>
            </a:r>
            <a:r>
              <a:rPr lang="hr-HR" dirty="0"/>
              <a:t>,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Sciences</a:t>
            </a:r>
            <a:r>
              <a:rPr lang="hr-HR" dirty="0"/>
              <a:t> </a:t>
            </a:r>
            <a:r>
              <a:rPr lang="hr-HR" dirty="0" err="1"/>
              <a:t>Citation</a:t>
            </a:r>
            <a:r>
              <a:rPr lang="hr-HR" dirty="0"/>
              <a:t> Index, </a:t>
            </a: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Contents</a:t>
            </a:r>
            <a:r>
              <a:rPr lang="hr-HR" dirty="0"/>
              <a:t> (</a:t>
            </a:r>
            <a:r>
              <a:rPr lang="hr-HR" dirty="0" err="1"/>
              <a:t>Social</a:t>
            </a:r>
            <a:r>
              <a:rPr lang="hr-HR" dirty="0"/>
              <a:t> &amp; </a:t>
            </a:r>
            <a:r>
              <a:rPr lang="hr-HR" dirty="0" err="1"/>
              <a:t>Behavioural</a:t>
            </a:r>
            <a:r>
              <a:rPr lang="hr-HR" dirty="0"/>
              <a:t> </a:t>
            </a:r>
            <a:r>
              <a:rPr lang="hr-HR" dirty="0" err="1"/>
              <a:t>Sciences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Medicine), </a:t>
            </a:r>
            <a:r>
              <a:rPr lang="hr-HR" dirty="0" err="1"/>
              <a:t>Scopus</a:t>
            </a:r>
            <a:r>
              <a:rPr lang="hr-HR" dirty="0"/>
              <a:t>, </a:t>
            </a:r>
            <a:r>
              <a:rPr lang="hr-HR" dirty="0" err="1"/>
              <a:t>SCImago</a:t>
            </a:r>
            <a:r>
              <a:rPr lang="hr-HR" dirty="0"/>
              <a:t>, </a:t>
            </a:r>
            <a:r>
              <a:rPr lang="hr-HR" dirty="0" err="1"/>
              <a:t>Engineering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PsycINFO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Areas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interest</a:t>
            </a:r>
            <a:r>
              <a:rPr lang="hr-HR" dirty="0"/>
              <a:t>: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disablement</a:t>
            </a:r>
            <a:r>
              <a:rPr lang="hr-HR" dirty="0"/>
              <a:t> </a:t>
            </a:r>
            <a:r>
              <a:rPr lang="hr-HR" dirty="0" err="1"/>
              <a:t>throughout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life</a:t>
            </a:r>
            <a:r>
              <a:rPr lang="hr-HR" dirty="0"/>
              <a:t> </a:t>
            </a:r>
            <a:r>
              <a:rPr lang="hr-HR" dirty="0" err="1"/>
              <a:t>cycle</a:t>
            </a:r>
            <a:r>
              <a:rPr lang="hr-HR" dirty="0"/>
              <a:t>;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programs</a:t>
            </a:r>
            <a:r>
              <a:rPr lang="hr-HR" dirty="0"/>
              <a:t> for </a:t>
            </a:r>
            <a:r>
              <a:rPr lang="hr-HR" dirty="0" err="1"/>
              <a:t>persons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, </a:t>
            </a:r>
            <a:r>
              <a:rPr lang="hr-HR" dirty="0" err="1"/>
              <a:t>sensory</a:t>
            </a:r>
            <a:r>
              <a:rPr lang="hr-HR" dirty="0"/>
              <a:t>, </a:t>
            </a:r>
            <a:r>
              <a:rPr lang="hr-HR" dirty="0" err="1"/>
              <a:t>mental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developmental</a:t>
            </a:r>
            <a:r>
              <a:rPr lang="hr-HR" dirty="0"/>
              <a:t> </a:t>
            </a:r>
            <a:r>
              <a:rPr lang="hr-HR" dirty="0" err="1"/>
              <a:t>disabilities</a:t>
            </a:r>
            <a:r>
              <a:rPr lang="hr-HR" dirty="0"/>
              <a:t>, </a:t>
            </a:r>
            <a:r>
              <a:rPr lang="hr-HR" dirty="0" err="1"/>
              <a:t>measurement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disability</a:t>
            </a:r>
            <a:r>
              <a:rPr lang="hr-HR" dirty="0"/>
              <a:t>, </a:t>
            </a:r>
            <a:r>
              <a:rPr lang="hr-HR" dirty="0" err="1"/>
              <a:t>special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vocational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, </a:t>
            </a:r>
            <a:r>
              <a:rPr lang="hr-HR" dirty="0" err="1"/>
              <a:t>equipment</a:t>
            </a:r>
            <a:r>
              <a:rPr lang="hr-HR" dirty="0"/>
              <a:t>, </a:t>
            </a:r>
            <a:r>
              <a:rPr lang="hr-HR" dirty="0" err="1"/>
              <a:t>access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transportation</a:t>
            </a:r>
            <a:r>
              <a:rPr lang="hr-HR" dirty="0"/>
              <a:t>,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technology</a:t>
            </a:r>
            <a:r>
              <a:rPr lang="hr-HR" dirty="0"/>
              <a:t>, </a:t>
            </a:r>
            <a:r>
              <a:rPr lang="hr-HR" dirty="0" err="1"/>
              <a:t>independent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, </a:t>
            </a:r>
            <a:r>
              <a:rPr lang="hr-HR" dirty="0" err="1"/>
              <a:t>consumer</a:t>
            </a:r>
            <a:r>
              <a:rPr lang="hr-HR" dirty="0"/>
              <a:t>, </a:t>
            </a:r>
            <a:r>
              <a:rPr lang="hr-HR" dirty="0" err="1"/>
              <a:t>legal</a:t>
            </a:r>
            <a:r>
              <a:rPr lang="hr-HR" dirty="0"/>
              <a:t>, </a:t>
            </a:r>
            <a:r>
              <a:rPr lang="hr-HR" dirty="0" err="1"/>
              <a:t>economic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socio-political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, </a:t>
            </a:r>
            <a:r>
              <a:rPr lang="hr-HR" dirty="0" err="1"/>
              <a:t>disability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contextual</a:t>
            </a:r>
            <a:r>
              <a:rPr lang="hr-HR" dirty="0"/>
              <a:t> </a:t>
            </a:r>
            <a:r>
              <a:rPr lang="hr-HR" dirty="0" err="1"/>
              <a:t>factors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283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Physikalische </a:t>
            </a:r>
            <a:r>
              <a:rPr lang="hr-HR" dirty="0" err="1"/>
              <a:t>Medisin</a:t>
            </a:r>
            <a:r>
              <a:rPr lang="hr-HR" dirty="0"/>
              <a:t> – </a:t>
            </a:r>
            <a:r>
              <a:rPr lang="hr-HR" dirty="0" err="1"/>
              <a:t>Rehabilitationsmedisin</a:t>
            </a:r>
            <a:r>
              <a:rPr lang="hr-HR" dirty="0"/>
              <a:t> – </a:t>
            </a:r>
            <a:r>
              <a:rPr lang="hr-HR" dirty="0" err="1"/>
              <a:t>Kurortmedisin</a:t>
            </a:r>
            <a:r>
              <a:rPr lang="hr-HR" dirty="0"/>
              <a:t> - Journal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(JPRM)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journal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indexed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Scopus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Science </a:t>
            </a:r>
            <a:r>
              <a:rPr lang="hr-HR" dirty="0" err="1"/>
              <a:t>Citation</a:t>
            </a:r>
            <a:r>
              <a:rPr lang="hr-HR" dirty="0"/>
              <a:t> Index </a:t>
            </a:r>
            <a:r>
              <a:rPr lang="hr-HR" dirty="0" err="1"/>
              <a:t>Expanded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Areas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interest</a:t>
            </a:r>
            <a:r>
              <a:rPr lang="hr-HR" dirty="0"/>
              <a:t>: </a:t>
            </a:r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educational</a:t>
            </a:r>
            <a:r>
              <a:rPr lang="hr-HR" dirty="0"/>
              <a:t> </a:t>
            </a:r>
            <a:r>
              <a:rPr lang="hr-HR" dirty="0" err="1"/>
              <a:t>articles</a:t>
            </a:r>
            <a:r>
              <a:rPr lang="hr-HR" dirty="0"/>
              <a:t> </a:t>
            </a:r>
            <a:r>
              <a:rPr lang="hr-HR" dirty="0" err="1"/>
              <a:t>both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medicine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982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Rehabilitación</a:t>
            </a:r>
            <a:r>
              <a:rPr lang="hr-HR" sz="4000" dirty="0"/>
              <a:t> (</a:t>
            </a:r>
            <a:r>
              <a:rPr lang="hr-HR" sz="4000" dirty="0" err="1"/>
              <a:t>Madr</a:t>
            </a:r>
            <a:r>
              <a:rPr lang="hr-HR" sz="4000" dirty="0"/>
              <a:t>.) (RM)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18499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Journal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indexed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Eventline</a:t>
            </a:r>
            <a:r>
              <a:rPr lang="hr-HR" dirty="0"/>
              <a:t>, </a:t>
            </a:r>
            <a:r>
              <a:rPr lang="hr-HR" dirty="0" err="1"/>
              <a:t>Bibliomed</a:t>
            </a:r>
            <a:r>
              <a:rPr lang="hr-HR" dirty="0"/>
              <a:t>, </a:t>
            </a:r>
            <a:r>
              <a:rPr lang="hr-HR" dirty="0" err="1"/>
              <a:t>Sedbase</a:t>
            </a:r>
            <a:r>
              <a:rPr lang="hr-HR" dirty="0"/>
              <a:t>, </a:t>
            </a:r>
            <a:r>
              <a:rPr lang="hr-HR" dirty="0" err="1"/>
              <a:t>Cumulative</a:t>
            </a:r>
            <a:r>
              <a:rPr lang="hr-HR" dirty="0"/>
              <a:t> Index to </a:t>
            </a:r>
            <a:r>
              <a:rPr lang="hr-HR" dirty="0" err="1"/>
              <a:t>Nursing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Allied Health Literature (CINAHL), </a:t>
            </a:r>
            <a:r>
              <a:rPr lang="hr-HR" dirty="0" err="1"/>
              <a:t>Scopus</a:t>
            </a:r>
            <a:r>
              <a:rPr lang="hr-HR" dirty="0"/>
              <a:t>, Pascal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Indice</a:t>
            </a:r>
            <a:r>
              <a:rPr lang="hr-HR" dirty="0"/>
              <a:t> </a:t>
            </a:r>
            <a:r>
              <a:rPr lang="hr-HR" dirty="0" err="1"/>
              <a:t>Bibliográfico</a:t>
            </a:r>
            <a:r>
              <a:rPr lang="hr-HR" dirty="0"/>
              <a:t> </a:t>
            </a:r>
            <a:r>
              <a:rPr lang="hr-HR" dirty="0" err="1"/>
              <a:t>Español</a:t>
            </a:r>
            <a:r>
              <a:rPr lang="hr-HR" dirty="0"/>
              <a:t> </a:t>
            </a:r>
            <a:r>
              <a:rPr lang="hr-HR" dirty="0" err="1"/>
              <a:t>en</a:t>
            </a:r>
            <a:r>
              <a:rPr lang="hr-HR" dirty="0"/>
              <a:t> </a:t>
            </a:r>
            <a:r>
              <a:rPr lang="hr-HR" dirty="0" err="1"/>
              <a:t>Ciencias</a:t>
            </a:r>
            <a:r>
              <a:rPr lang="hr-HR" dirty="0"/>
              <a:t> de la </a:t>
            </a:r>
            <a:r>
              <a:rPr lang="hr-HR" dirty="0" err="1"/>
              <a:t>Salud</a:t>
            </a:r>
            <a:r>
              <a:rPr lang="hr-HR" dirty="0"/>
              <a:t> (IBECS).</a:t>
            </a:r>
          </a:p>
          <a:p>
            <a:pPr lvl="0"/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to provide </a:t>
            </a:r>
            <a:r>
              <a:rPr lang="hr-HR" dirty="0" err="1"/>
              <a:t>evidence</a:t>
            </a:r>
            <a:r>
              <a:rPr lang="hr-HR" dirty="0"/>
              <a:t> </a:t>
            </a:r>
            <a:r>
              <a:rPr lang="hr-HR" dirty="0" err="1"/>
              <a:t>basis</a:t>
            </a:r>
            <a:r>
              <a:rPr lang="hr-HR" dirty="0"/>
              <a:t> to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interdisciplinary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care.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scope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journal</a:t>
            </a:r>
            <a:r>
              <a:rPr lang="hr-HR" dirty="0"/>
              <a:t> </a:t>
            </a:r>
            <a:r>
              <a:rPr lang="hr-HR" dirty="0" err="1"/>
              <a:t>includes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basic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 </a:t>
            </a:r>
            <a:r>
              <a:rPr lang="hr-HR" dirty="0" err="1"/>
              <a:t>papers</a:t>
            </a:r>
            <a:r>
              <a:rPr lang="hr-HR" dirty="0"/>
              <a:t> on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readership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journal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mailed</a:t>
            </a:r>
            <a:r>
              <a:rPr lang="hr-HR" dirty="0"/>
              <a:t> to </a:t>
            </a:r>
            <a:r>
              <a:rPr lang="hr-HR" dirty="0" err="1"/>
              <a:t>all</a:t>
            </a:r>
            <a:r>
              <a:rPr lang="hr-HR" dirty="0"/>
              <a:t> SERMEF </a:t>
            </a:r>
            <a:r>
              <a:rPr lang="hr-HR" dirty="0" err="1"/>
              <a:t>members</a:t>
            </a:r>
            <a:r>
              <a:rPr lang="hr-HR" dirty="0"/>
              <a:t> (</a:t>
            </a:r>
            <a:r>
              <a:rPr lang="hr-HR" dirty="0" err="1"/>
              <a:t>which</a:t>
            </a:r>
            <a:r>
              <a:rPr lang="hr-HR" dirty="0"/>
              <a:t> are more </a:t>
            </a:r>
            <a:r>
              <a:rPr lang="hr-HR" dirty="0" err="1"/>
              <a:t>than</a:t>
            </a:r>
            <a:r>
              <a:rPr lang="hr-HR" dirty="0"/>
              <a:t> 1700 </a:t>
            </a:r>
            <a:r>
              <a:rPr lang="hr-HR" dirty="0" err="1"/>
              <a:t>professionals</a:t>
            </a:r>
            <a:r>
              <a:rPr lang="hr-HR" dirty="0"/>
              <a:t>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2711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Disability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Rehabilitation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„</a:t>
            </a:r>
            <a:r>
              <a:rPr lang="hr-HR" dirty="0" err="1"/>
              <a:t>Disability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“ </a:t>
            </a:r>
            <a:r>
              <a:rPr lang="hr-HR" dirty="0" err="1"/>
              <a:t>seek</a:t>
            </a:r>
            <a:r>
              <a:rPr lang="hr-HR" dirty="0"/>
              <a:t> to </a:t>
            </a:r>
            <a:r>
              <a:rPr lang="hr-HR" dirty="0" err="1"/>
              <a:t>encourage</a:t>
            </a:r>
            <a:r>
              <a:rPr lang="hr-HR" dirty="0"/>
              <a:t> a </a:t>
            </a:r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understanding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disability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to </a:t>
            </a:r>
            <a:r>
              <a:rPr lang="hr-HR" dirty="0" err="1"/>
              <a:t>promote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science</a:t>
            </a:r>
            <a:r>
              <a:rPr lang="hr-HR" dirty="0"/>
              <a:t>, </a:t>
            </a:r>
            <a:r>
              <a:rPr lang="hr-HR" dirty="0" err="1"/>
              <a:t>practice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policy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sections</a:t>
            </a:r>
            <a:r>
              <a:rPr lang="hr-HR" dirty="0"/>
              <a:t> on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Practice</a:t>
            </a:r>
            <a:r>
              <a:rPr lang="hr-HR" dirty="0"/>
              <a:t>, </a:t>
            </a:r>
            <a:r>
              <a:rPr lang="hr-HR" dirty="0" err="1"/>
              <a:t>Perspectives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Case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</a:t>
            </a:r>
            <a:r>
              <a:rPr lang="hr-HR" dirty="0" err="1"/>
              <a:t>along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Papers</a:t>
            </a:r>
            <a:r>
              <a:rPr lang="hr-HR" dirty="0"/>
              <a:t> </a:t>
            </a:r>
            <a:r>
              <a:rPr lang="hr-HR" dirty="0" err="1"/>
              <a:t>focused</a:t>
            </a:r>
            <a:r>
              <a:rPr lang="hr-HR" dirty="0"/>
              <a:t> on </a:t>
            </a:r>
            <a:r>
              <a:rPr lang="hr-HR" dirty="0" err="1"/>
              <a:t>assistive</a:t>
            </a:r>
            <a:r>
              <a:rPr lang="hr-HR" dirty="0"/>
              <a:t> </a:t>
            </a:r>
            <a:r>
              <a:rPr lang="hr-HR" dirty="0" err="1"/>
              <a:t>technology</a:t>
            </a:r>
            <a:r>
              <a:rPr lang="hr-HR" dirty="0"/>
              <a:t>; </a:t>
            </a:r>
            <a:r>
              <a:rPr lang="hr-HR" dirty="0" err="1"/>
              <a:t>submissions</a:t>
            </a:r>
            <a:r>
              <a:rPr lang="hr-HR" dirty="0"/>
              <a:t> </a:t>
            </a:r>
            <a:r>
              <a:rPr lang="hr-HR" dirty="0" err="1"/>
              <a:t>covering</a:t>
            </a:r>
            <a:r>
              <a:rPr lang="hr-HR" dirty="0"/>
              <a:t> a wide </a:t>
            </a:r>
            <a:r>
              <a:rPr lang="hr-HR" dirty="0" err="1"/>
              <a:t>range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topics</a:t>
            </a:r>
            <a:r>
              <a:rPr lang="hr-HR" dirty="0"/>
              <a:t> on </a:t>
            </a:r>
            <a:r>
              <a:rPr lang="hr-HR" dirty="0" err="1"/>
              <a:t>disability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researchers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practitioners</a:t>
            </a:r>
            <a:r>
              <a:rPr lang="hr-HR" dirty="0"/>
              <a:t> </a:t>
            </a:r>
            <a:r>
              <a:rPr lang="hr-HR" dirty="0" err="1"/>
              <a:t>across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disciplines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are </a:t>
            </a:r>
            <a:r>
              <a:rPr lang="hr-HR" dirty="0" err="1"/>
              <a:t>encouraged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The</a:t>
            </a:r>
            <a:r>
              <a:rPr lang="hr-HR" sz="4000" dirty="0"/>
              <a:t> role </a:t>
            </a:r>
            <a:r>
              <a:rPr lang="hr-HR" sz="4000" dirty="0" err="1"/>
              <a:t>of</a:t>
            </a:r>
            <a:r>
              <a:rPr lang="hr-HR" sz="4000" dirty="0"/>
              <a:t> Europe </a:t>
            </a:r>
            <a:r>
              <a:rPr lang="hr-HR" sz="4000" dirty="0" err="1"/>
              <a:t>in</a:t>
            </a:r>
            <a:r>
              <a:rPr lang="hr-HR" sz="4000" dirty="0"/>
              <a:t> PRM </a:t>
            </a:r>
            <a:r>
              <a:rPr lang="hr-HR" sz="4000" dirty="0" err="1"/>
              <a:t>activities</a:t>
            </a:r>
            <a:r>
              <a:rPr lang="hr-HR" sz="4000" dirty="0"/>
              <a:t> </a:t>
            </a:r>
            <a:r>
              <a:rPr lang="hr-HR" sz="4000" dirty="0" err="1"/>
              <a:t>across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world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30026"/>
            <a:ext cx="10515600" cy="4218499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umbrella</a:t>
            </a:r>
            <a:r>
              <a:rPr lang="hr-HR" dirty="0"/>
              <a:t> </a:t>
            </a:r>
            <a:r>
              <a:rPr lang="hr-HR" dirty="0" err="1"/>
              <a:t>organization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worldwide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International </a:t>
            </a:r>
            <a:r>
              <a:rPr lang="hr-HR" dirty="0" err="1"/>
              <a:t>Society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(ISPRM).</a:t>
            </a:r>
          </a:p>
          <a:p>
            <a:pPr lvl="0"/>
            <a:r>
              <a:rPr lang="hr-HR" dirty="0"/>
              <a:t>ISPRM </a:t>
            </a:r>
            <a:r>
              <a:rPr lang="hr-HR" dirty="0" err="1"/>
              <a:t>relies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 on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memberships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includes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societies</a:t>
            </a:r>
            <a:r>
              <a:rPr lang="hr-HR" dirty="0"/>
              <a:t>,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European PRM </a:t>
            </a:r>
            <a:r>
              <a:rPr lang="hr-HR" dirty="0" err="1"/>
              <a:t>societies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individual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ISPRM </a:t>
            </a:r>
            <a:r>
              <a:rPr lang="hr-HR" dirty="0" err="1"/>
              <a:t>collaborates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regional</a:t>
            </a:r>
            <a:r>
              <a:rPr lang="hr-HR" dirty="0"/>
              <a:t> </a:t>
            </a:r>
            <a:r>
              <a:rPr lang="hr-HR" dirty="0" err="1"/>
              <a:t>bodies</a:t>
            </a:r>
            <a:r>
              <a:rPr lang="hr-HR" dirty="0"/>
              <a:t>,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Europe: EARM, ESPRM, UEMS PRM </a:t>
            </a:r>
            <a:r>
              <a:rPr lang="hr-HR" dirty="0" err="1"/>
              <a:t>Section</a:t>
            </a:r>
            <a:r>
              <a:rPr lang="hr-HR" dirty="0"/>
              <a:t>,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NGOs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WHO.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basis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official</a:t>
            </a:r>
            <a:r>
              <a:rPr lang="hr-HR" dirty="0"/>
              <a:t> </a:t>
            </a:r>
            <a:r>
              <a:rPr lang="hr-HR" dirty="0" err="1"/>
              <a:t>relationship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WHO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mutually</a:t>
            </a:r>
            <a:r>
              <a:rPr lang="hr-HR" dirty="0"/>
              <a:t> </a:t>
            </a:r>
            <a:r>
              <a:rPr lang="hr-HR" dirty="0" err="1"/>
              <a:t>agreed</a:t>
            </a:r>
            <a:r>
              <a:rPr lang="hr-HR" dirty="0"/>
              <a:t> </a:t>
            </a:r>
            <a:r>
              <a:rPr lang="hr-HR" dirty="0" err="1"/>
              <a:t>three-year</a:t>
            </a:r>
            <a:r>
              <a:rPr lang="hr-HR" dirty="0"/>
              <a:t> plan for </a:t>
            </a:r>
            <a:r>
              <a:rPr lang="hr-HR" dirty="0" err="1"/>
              <a:t>collaboration</a:t>
            </a:r>
            <a:r>
              <a:rPr lang="hr-HR" dirty="0"/>
              <a:t>, for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once</a:t>
            </a:r>
            <a:r>
              <a:rPr lang="hr-HR" dirty="0"/>
              <a:t>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years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WHO </a:t>
            </a:r>
            <a:r>
              <a:rPr lang="hr-HR" dirty="0" err="1"/>
              <a:t>executive</a:t>
            </a:r>
            <a:r>
              <a:rPr lang="hr-HR" dirty="0"/>
              <a:t> </a:t>
            </a:r>
            <a:r>
              <a:rPr lang="hr-HR" dirty="0" err="1"/>
              <a:t>Board</a:t>
            </a:r>
            <a:r>
              <a:rPr lang="hr-HR" dirty="0"/>
              <a:t> </a:t>
            </a:r>
            <a:r>
              <a:rPr lang="hr-HR" dirty="0" err="1"/>
              <a:t>reviews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409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The</a:t>
            </a:r>
            <a:r>
              <a:rPr lang="hr-HR" sz="3600" dirty="0"/>
              <a:t> </a:t>
            </a:r>
            <a:r>
              <a:rPr lang="hr-HR" sz="3600" dirty="0" err="1"/>
              <a:t>Section</a:t>
            </a:r>
            <a:r>
              <a:rPr lang="hr-HR" sz="3600" dirty="0"/>
              <a:t>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Physical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Rehabilitation</a:t>
            </a:r>
            <a:r>
              <a:rPr lang="hr-HR" sz="3600" dirty="0"/>
              <a:t> Medicine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the</a:t>
            </a:r>
            <a:r>
              <a:rPr lang="hr-HR" sz="3600" dirty="0"/>
              <a:t> European Union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Medical</a:t>
            </a:r>
            <a:r>
              <a:rPr lang="hr-HR" sz="3600" dirty="0"/>
              <a:t> </a:t>
            </a:r>
            <a:r>
              <a:rPr lang="hr-HR" sz="3600" dirty="0" err="1"/>
              <a:t>Specialists</a:t>
            </a:r>
            <a:r>
              <a:rPr lang="hr-HR" sz="3600" dirty="0"/>
              <a:t> (UEMS)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/>
              <a:t>Specialty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officially</a:t>
            </a:r>
            <a:r>
              <a:rPr lang="hr-HR" dirty="0"/>
              <a:t> </a:t>
            </a:r>
            <a:r>
              <a:rPr lang="hr-HR" dirty="0" err="1"/>
              <a:t>recognized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1968,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1971 </a:t>
            </a:r>
            <a:r>
              <a:rPr lang="hr-HR" dirty="0" err="1"/>
              <a:t>the</a:t>
            </a:r>
            <a:r>
              <a:rPr lang="hr-HR" dirty="0"/>
              <a:t> UEMS </a:t>
            </a:r>
            <a:r>
              <a:rPr lang="hr-HR" dirty="0" err="1"/>
              <a:t>approved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creation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Section</a:t>
            </a:r>
            <a:r>
              <a:rPr lang="hr-HR" dirty="0"/>
              <a:t> </a:t>
            </a:r>
            <a:r>
              <a:rPr lang="hr-HR" dirty="0" err="1"/>
              <a:t>under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. </a:t>
            </a:r>
          </a:p>
          <a:p>
            <a:r>
              <a:rPr lang="hr-HR" dirty="0" err="1"/>
              <a:t>Since</a:t>
            </a:r>
            <a:r>
              <a:rPr lang="hr-HR" dirty="0"/>
              <a:t> 2001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Section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reorganized</a:t>
            </a:r>
            <a:r>
              <a:rPr lang="hr-HR" dirty="0"/>
              <a:t> to </a:t>
            </a:r>
            <a:r>
              <a:rPr lang="hr-HR" dirty="0" err="1"/>
              <a:t>serve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multiple</a:t>
            </a:r>
            <a:r>
              <a:rPr lang="hr-HR" dirty="0"/>
              <a:t> </a:t>
            </a:r>
            <a:r>
              <a:rPr lang="hr-HR" dirty="0" err="1"/>
              <a:t>needs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specialty</a:t>
            </a:r>
            <a:r>
              <a:rPr lang="hr-HR" dirty="0"/>
              <a:t> </a:t>
            </a:r>
            <a:r>
              <a:rPr lang="hr-HR" dirty="0" err="1"/>
              <a:t>within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European Union (</a:t>
            </a:r>
            <a:r>
              <a:rPr lang="hr-HR" dirty="0">
                <a:hlinkClick r:id="rId2"/>
              </a:rPr>
              <a:t>www.euro-prm.org</a:t>
            </a:r>
            <a:r>
              <a:rPr lang="hr-HR" dirty="0"/>
              <a:t>). </a:t>
            </a:r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divided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committees</a:t>
            </a:r>
            <a:r>
              <a:rPr lang="hr-HR" dirty="0"/>
              <a:t>: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Board</a:t>
            </a:r>
            <a:r>
              <a:rPr lang="hr-HR" dirty="0"/>
              <a:t> (PRM Training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Committee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Affairs</a:t>
            </a:r>
            <a:r>
              <a:rPr lang="hr-HR" dirty="0"/>
              <a:t> </a:t>
            </a:r>
            <a:r>
              <a:rPr lang="hr-HR" dirty="0" err="1"/>
              <a:t>Committee</a:t>
            </a:r>
            <a:r>
              <a:rPr lang="hr-HR" dirty="0"/>
              <a:t> (for </a:t>
            </a:r>
            <a:r>
              <a:rPr lang="hr-HR" dirty="0" err="1"/>
              <a:t>defining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accrediting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care </a:t>
            </a:r>
            <a:r>
              <a:rPr lang="hr-HR" dirty="0" err="1"/>
              <a:t>in</a:t>
            </a:r>
            <a:r>
              <a:rPr lang="hr-HR" dirty="0"/>
              <a:t> PRM)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Professional </a:t>
            </a:r>
            <a:r>
              <a:rPr lang="hr-HR" dirty="0" err="1"/>
              <a:t>Practice</a:t>
            </a:r>
            <a:r>
              <a:rPr lang="hr-HR" dirty="0"/>
              <a:t> </a:t>
            </a:r>
            <a:r>
              <a:rPr lang="hr-HR" dirty="0" err="1"/>
              <a:t>Committee</a:t>
            </a:r>
            <a:r>
              <a:rPr lang="hr-HR" dirty="0"/>
              <a:t> (for </a:t>
            </a:r>
            <a:r>
              <a:rPr lang="hr-HR" dirty="0" err="1"/>
              <a:t>defining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protecting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Competence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0914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The</a:t>
            </a:r>
            <a:r>
              <a:rPr lang="hr-HR" sz="4000" dirty="0"/>
              <a:t> most </a:t>
            </a:r>
            <a:r>
              <a:rPr lang="hr-HR" sz="4000" dirty="0" err="1"/>
              <a:t>important</a:t>
            </a:r>
            <a:r>
              <a:rPr lang="hr-HR" sz="4000" dirty="0"/>
              <a:t> </a:t>
            </a:r>
            <a:r>
              <a:rPr lang="hr-HR" sz="4000" dirty="0" err="1"/>
              <a:t>current</a:t>
            </a:r>
            <a:r>
              <a:rPr lang="hr-HR" sz="4000" dirty="0"/>
              <a:t> </a:t>
            </a:r>
            <a:r>
              <a:rPr lang="hr-HR" sz="4000" dirty="0" err="1"/>
              <a:t>topics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collaboration</a:t>
            </a:r>
            <a:r>
              <a:rPr lang="hr-HR" sz="4000" dirty="0"/>
              <a:t> </a:t>
            </a:r>
            <a:r>
              <a:rPr lang="hr-HR" sz="4000" dirty="0" err="1"/>
              <a:t>work</a:t>
            </a:r>
            <a:r>
              <a:rPr lang="hr-HR" sz="4000" dirty="0"/>
              <a:t> plan </a:t>
            </a:r>
            <a:r>
              <a:rPr lang="hr-HR" sz="4000" dirty="0" err="1"/>
              <a:t>include</a:t>
            </a:r>
            <a:r>
              <a:rPr lang="hr-HR" sz="40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system-wide </a:t>
            </a:r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ICF </a:t>
            </a:r>
            <a:r>
              <a:rPr lang="hr-HR" dirty="0" err="1"/>
              <a:t>in</a:t>
            </a:r>
            <a:r>
              <a:rPr lang="hr-HR" dirty="0"/>
              <a:t> PRM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establishing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system </a:t>
            </a:r>
            <a:r>
              <a:rPr lang="hr-HR" dirty="0" err="1"/>
              <a:t>across</a:t>
            </a:r>
            <a:r>
              <a:rPr lang="hr-HR" dirty="0"/>
              <a:t> </a:t>
            </a:r>
            <a:r>
              <a:rPr lang="hr-HR" dirty="0" err="1"/>
              <a:t>countries</a:t>
            </a:r>
            <a:r>
              <a:rPr lang="hr-HR" dirty="0"/>
              <a:t> </a:t>
            </a:r>
            <a:r>
              <a:rPr lang="hr-HR" dirty="0" err="1"/>
              <a:t>worldwide</a:t>
            </a:r>
            <a:r>
              <a:rPr lang="hr-HR" dirty="0"/>
              <a:t> </a:t>
            </a:r>
            <a:r>
              <a:rPr lang="hr-HR" dirty="0" err="1"/>
              <a:t>exemplified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situation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persons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Spinal </a:t>
            </a:r>
            <a:r>
              <a:rPr lang="hr-HR" dirty="0" err="1"/>
              <a:t>Cord</a:t>
            </a:r>
            <a:r>
              <a:rPr lang="hr-HR" dirty="0"/>
              <a:t> </a:t>
            </a:r>
            <a:r>
              <a:rPr lang="hr-HR" dirty="0" err="1"/>
              <a:t>Injury</a:t>
            </a:r>
            <a:endParaRPr lang="hr-HR" dirty="0"/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strengthening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services</a:t>
            </a:r>
            <a:r>
              <a:rPr lang="hr-HR" dirty="0"/>
              <a:t> </a:t>
            </a:r>
            <a:r>
              <a:rPr lang="hr-HR" dirty="0" err="1"/>
              <a:t>worldwide</a:t>
            </a:r>
            <a:endParaRPr lang="hr-HR" dirty="0"/>
          </a:p>
          <a:p>
            <a:pPr lvl="0"/>
            <a:r>
              <a:rPr lang="hr-HR" dirty="0" err="1"/>
              <a:t>the</a:t>
            </a:r>
            <a:r>
              <a:rPr lang="hr-HR" dirty="0"/>
              <a:t> development </a:t>
            </a:r>
            <a:r>
              <a:rPr lang="hr-HR" dirty="0" err="1"/>
              <a:t>of</a:t>
            </a:r>
            <a:r>
              <a:rPr lang="hr-HR" dirty="0"/>
              <a:t> National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 Management Systems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specification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services</a:t>
            </a:r>
            <a:r>
              <a:rPr lang="hr-HR" dirty="0"/>
              <a:t> </a:t>
            </a:r>
            <a:r>
              <a:rPr lang="hr-HR" dirty="0" err="1"/>
              <a:t>applying</a:t>
            </a:r>
            <a:r>
              <a:rPr lang="hr-HR" dirty="0"/>
              <a:t> ICSO-R,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Schedules</a:t>
            </a:r>
            <a:r>
              <a:rPr lang="hr-HR" dirty="0"/>
              <a:t>, </a:t>
            </a:r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culturally</a:t>
            </a:r>
            <a:r>
              <a:rPr lang="hr-HR" dirty="0"/>
              <a:t> </a:t>
            </a:r>
            <a:r>
              <a:rPr lang="hr-HR" dirty="0" err="1"/>
              <a:t>adopted</a:t>
            </a:r>
            <a:r>
              <a:rPr lang="hr-HR" dirty="0"/>
              <a:t> </a:t>
            </a:r>
            <a:r>
              <a:rPr lang="hr-HR" dirty="0" err="1"/>
              <a:t>versions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schedules</a:t>
            </a:r>
            <a:r>
              <a:rPr lang="hr-HR" dirty="0"/>
              <a:t> </a:t>
            </a:r>
            <a:r>
              <a:rPr lang="hr-HR" dirty="0" err="1"/>
              <a:t>tool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development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metrics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standardized</a:t>
            </a:r>
            <a:r>
              <a:rPr lang="hr-HR" dirty="0"/>
              <a:t> </a:t>
            </a:r>
            <a:r>
              <a:rPr lang="hr-HR" dirty="0" err="1"/>
              <a:t>reporting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data</a:t>
            </a:r>
          </a:p>
          <a:p>
            <a:pPr lvl="0"/>
            <a:r>
              <a:rPr lang="hr-HR" dirty="0"/>
              <a:t>8 </a:t>
            </a:r>
            <a:r>
              <a:rPr lang="hr-HR" dirty="0" err="1"/>
              <a:t>journals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are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„ISPRM web </a:t>
            </a:r>
            <a:r>
              <a:rPr lang="hr-HR" dirty="0" err="1"/>
              <a:t>of</a:t>
            </a:r>
            <a:r>
              <a:rPr lang="hr-HR" dirty="0"/>
              <a:t> Journal“.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1497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166469"/>
            <a:ext cx="7191375" cy="50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198" y="5040094"/>
            <a:ext cx="1102042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Pathways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of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political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influence on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the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World Health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Organization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(WHO)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by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a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non-governmental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organization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(NGO)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in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official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relation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.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CTS: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Classification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,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Terminology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and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Standards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; DAR: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Disability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and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Rehabilitation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; ISPRM: International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Society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of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Physical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and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Rehabilitation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Medicine; WHA: World Health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Assembly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.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Adapted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from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: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Reinhardt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JD, von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Groote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PM,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Delisa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JA, John L,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Bickenbach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JE, Li LSW.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Chapter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3: International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non-governmental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organizations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in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the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emerging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world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society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: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the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example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of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 ISPRM. </a:t>
            </a:r>
            <a:r>
              <a:rPr kumimoji="0" lang="hr-HR" altLang="sr-Latn-R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PSMT"/>
                <a:cs typeface="TimesNewRomanPS-ItalicMT"/>
              </a:rPr>
              <a:t>J Rehabil Med </a:t>
            </a:r>
            <a:r>
              <a:rPr kumimoji="0" lang="hr-HR" altLang="sr-Latn-R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PSMT"/>
                <a:cs typeface="TimesNewRomanPS-ItalicMT"/>
              </a:rPr>
              <a:t>Preview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, 2009;(6), 810-22.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  <a:hlinkClick r:id="rId3"/>
              </a:rPr>
              <a:t>http://doi.org/10.2340/16501977-0430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02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BD2B1-F6E4-4D1C-8458-F51672B2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, the </a:t>
            </a:r>
            <a:r>
              <a:rPr lang="it-IT" dirty="0" err="1"/>
              <a:t>collective</a:t>
            </a:r>
            <a:r>
              <a:rPr lang="it-IT" dirty="0"/>
              <a:t> </a:t>
            </a:r>
            <a:r>
              <a:rPr lang="it-IT" dirty="0" err="1"/>
              <a:t>authorship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of </a:t>
            </a:r>
            <a:r>
              <a:rPr lang="it-IT" b="1" dirty="0" err="1"/>
              <a:t>European</a:t>
            </a:r>
            <a:r>
              <a:rPr lang="it-IT" b="1" dirty="0"/>
              <a:t> PRM </a:t>
            </a:r>
            <a:r>
              <a:rPr lang="it-IT" b="1" dirty="0" err="1"/>
              <a:t>Bodies</a:t>
            </a:r>
            <a:r>
              <a:rPr lang="it-IT" b="1" dirty="0"/>
              <a:t> </a:t>
            </a:r>
            <a:r>
              <a:rPr lang="it-IT" b="1" dirty="0" err="1"/>
              <a:t>Alliance</a:t>
            </a:r>
            <a:r>
              <a:rPr lang="it-IT" b="1" dirty="0"/>
              <a:t> </a:t>
            </a:r>
            <a:r>
              <a:rPr lang="it-IT" dirty="0" err="1"/>
              <a:t>includes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C7B23C-EE7F-49E4-97BF-8B949DD7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b="1" dirty="0"/>
              <a:t>Academy</a:t>
            </a:r>
            <a:r>
              <a:rPr lang="it-IT" dirty="0"/>
              <a:t> of </a:t>
            </a:r>
            <a:r>
              <a:rPr lang="it-IT" dirty="0" err="1"/>
              <a:t>Rehabilitation</a:t>
            </a:r>
            <a:r>
              <a:rPr lang="it-IT" dirty="0"/>
              <a:t> Medicine (EARM), </a:t>
            </a:r>
          </a:p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b="1" dirty="0"/>
              <a:t>Society</a:t>
            </a:r>
            <a:r>
              <a:rPr lang="it-IT" dirty="0"/>
              <a:t> of </a:t>
            </a:r>
            <a:r>
              <a:rPr lang="it-IT" dirty="0" err="1"/>
              <a:t>Physical</a:t>
            </a:r>
            <a:r>
              <a:rPr lang="it-IT" dirty="0"/>
              <a:t> and </a:t>
            </a:r>
            <a:r>
              <a:rPr lang="it-IT" dirty="0" err="1"/>
              <a:t>Rehabilitation</a:t>
            </a:r>
            <a:r>
              <a:rPr lang="it-IT" dirty="0"/>
              <a:t> Medicine (ESPRM),</a:t>
            </a:r>
          </a:p>
          <a:p>
            <a:r>
              <a:rPr lang="it-IT" dirty="0" err="1"/>
              <a:t>European</a:t>
            </a:r>
            <a:r>
              <a:rPr lang="it-IT" dirty="0"/>
              <a:t> Union of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Specialists</a:t>
            </a:r>
            <a:r>
              <a:rPr lang="it-IT" dirty="0"/>
              <a:t> PRM </a:t>
            </a:r>
            <a:r>
              <a:rPr lang="it-IT" b="1" dirty="0" err="1"/>
              <a:t>section</a:t>
            </a:r>
            <a:r>
              <a:rPr lang="it-IT" dirty="0"/>
              <a:t> (UEMS-PRM </a:t>
            </a:r>
            <a:r>
              <a:rPr lang="it-IT" dirty="0" err="1"/>
              <a:t>section</a:t>
            </a:r>
            <a:r>
              <a:rPr lang="it-IT" dirty="0"/>
              <a:t>),</a:t>
            </a:r>
          </a:p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b="1" dirty="0"/>
              <a:t>College</a:t>
            </a:r>
            <a:r>
              <a:rPr lang="it-IT" dirty="0"/>
              <a:t> of </a:t>
            </a:r>
            <a:r>
              <a:rPr lang="it-IT" dirty="0" err="1"/>
              <a:t>Physical</a:t>
            </a:r>
            <a:r>
              <a:rPr lang="it-IT" dirty="0"/>
              <a:t> and </a:t>
            </a:r>
            <a:r>
              <a:rPr lang="it-IT" dirty="0" err="1"/>
              <a:t>Rehabilitation</a:t>
            </a:r>
            <a:r>
              <a:rPr lang="it-IT" dirty="0"/>
              <a:t> Medicine (</a:t>
            </a:r>
            <a:r>
              <a:rPr lang="it-IT" dirty="0" err="1"/>
              <a:t>served</a:t>
            </a:r>
            <a:r>
              <a:rPr lang="it-IT" dirty="0"/>
              <a:t> by the UEMS-PRM Board).</a:t>
            </a:r>
          </a:p>
          <a:p>
            <a:r>
              <a:rPr lang="it-IT" dirty="0"/>
              <a:t>The </a:t>
            </a:r>
            <a:r>
              <a:rPr lang="it-IT" b="1" dirty="0" err="1"/>
              <a:t>Editors</a:t>
            </a:r>
            <a:r>
              <a:rPr lang="it-IT" dirty="0"/>
              <a:t>: Mauro Zampolini, Pedro </a:t>
            </a:r>
            <a:r>
              <a:rPr lang="it-IT" dirty="0" err="1"/>
              <a:t>Cantista</a:t>
            </a:r>
            <a:r>
              <a:rPr lang="it-IT" dirty="0"/>
              <a:t>, Maria Gabriella Ceravolo, Nicolas </a:t>
            </a:r>
            <a:r>
              <a:rPr lang="it-IT" dirty="0" err="1"/>
              <a:t>Christodoulou</a:t>
            </a:r>
            <a:r>
              <a:rPr lang="it-IT" dirty="0"/>
              <a:t>, Alain </a:t>
            </a:r>
            <a:r>
              <a:rPr lang="it-IT" dirty="0" err="1"/>
              <a:t>Delarque</a:t>
            </a:r>
            <a:r>
              <a:rPr lang="it-IT" dirty="0"/>
              <a:t>, </a:t>
            </a:r>
            <a:r>
              <a:rPr lang="it-IT" dirty="0" err="1"/>
              <a:t>Christoph</a:t>
            </a:r>
            <a:r>
              <a:rPr lang="it-IT" dirty="0"/>
              <a:t> </a:t>
            </a:r>
            <a:r>
              <a:rPr lang="it-IT" dirty="0" err="1"/>
              <a:t>Gutenbrunner</a:t>
            </a:r>
            <a:r>
              <a:rPr lang="it-IT" dirty="0"/>
              <a:t>, </a:t>
            </a:r>
            <a:r>
              <a:rPr lang="it-IT" dirty="0" err="1"/>
              <a:t>Carlotte</a:t>
            </a:r>
            <a:r>
              <a:rPr lang="it-IT" dirty="0"/>
              <a:t> </a:t>
            </a:r>
            <a:r>
              <a:rPr lang="it-IT" dirty="0" err="1"/>
              <a:t>Kiekens</a:t>
            </a:r>
            <a:r>
              <a:rPr lang="it-IT" dirty="0"/>
              <a:t>, </a:t>
            </a:r>
            <a:r>
              <a:rPr lang="it-IT" dirty="0" err="1"/>
              <a:t>Saša</a:t>
            </a:r>
            <a:r>
              <a:rPr lang="it-IT" dirty="0"/>
              <a:t> </a:t>
            </a:r>
            <a:r>
              <a:rPr lang="it-IT" dirty="0" err="1"/>
              <a:t>Moslavac</a:t>
            </a:r>
            <a:r>
              <a:rPr lang="it-IT" dirty="0"/>
              <a:t>, Enrique </a:t>
            </a:r>
            <a:r>
              <a:rPr lang="it-IT" dirty="0" err="1"/>
              <a:t>Varela-Donoso</a:t>
            </a:r>
            <a:r>
              <a:rPr lang="it-IT" dirty="0"/>
              <a:t>, Anthony B </a:t>
            </a:r>
            <a:r>
              <a:rPr lang="it-IT" dirty="0" err="1"/>
              <a:t>Ward</a:t>
            </a:r>
            <a:r>
              <a:rPr lang="it-IT" dirty="0"/>
              <a:t>, Stefano </a:t>
            </a:r>
            <a:r>
              <a:rPr lang="it-IT" dirty="0" err="1"/>
              <a:t>Negrini</a:t>
            </a:r>
            <a:r>
              <a:rPr lang="it-IT" dirty="0"/>
              <a:t>.</a:t>
            </a:r>
          </a:p>
          <a:p>
            <a:r>
              <a:rPr lang="it-IT" dirty="0"/>
              <a:t>The </a:t>
            </a:r>
            <a:r>
              <a:rPr lang="it-IT" b="1" dirty="0" err="1"/>
              <a:t>contributors</a:t>
            </a:r>
            <a:r>
              <a:rPr lang="it-IT" dirty="0"/>
              <a:t>: Nicolas </a:t>
            </a:r>
            <a:r>
              <a:rPr lang="it-IT" dirty="0" err="1"/>
              <a:t>Christodoulou</a:t>
            </a:r>
            <a:r>
              <a:rPr lang="it-IT" dirty="0"/>
              <a:t>, Elena M. </a:t>
            </a:r>
            <a:r>
              <a:rPr lang="it-IT" dirty="0" err="1"/>
              <a:t>Ilieva</a:t>
            </a:r>
            <a:r>
              <a:rPr lang="it-IT" dirty="0"/>
              <a:t>, Jorge </a:t>
            </a:r>
            <a:r>
              <a:rPr lang="it-IT" dirty="0" err="1"/>
              <a:t>Lains</a:t>
            </a:r>
            <a:r>
              <a:rPr lang="it-IT" dirty="0"/>
              <a:t>, </a:t>
            </a:r>
            <a:r>
              <a:rPr lang="it-IT" dirty="0" err="1"/>
              <a:t>Gerold</a:t>
            </a:r>
            <a:r>
              <a:rPr lang="it-IT" dirty="0"/>
              <a:t> </a:t>
            </a:r>
            <a:r>
              <a:rPr lang="it-IT" dirty="0" err="1"/>
              <a:t>Stucki</a:t>
            </a:r>
            <a:r>
              <a:rPr lang="it-IT" dirty="0"/>
              <a:t>, Stefano </a:t>
            </a:r>
            <a:r>
              <a:rPr lang="it-IT" dirty="0" err="1"/>
              <a:t>Negrini</a:t>
            </a:r>
            <a:r>
              <a:rPr lang="it-IT" dirty="0"/>
              <a:t>, </a:t>
            </a:r>
            <a:r>
              <a:rPr lang="it-IT" dirty="0" err="1"/>
              <a:t>Filipe</a:t>
            </a:r>
            <a:r>
              <a:rPr lang="it-IT" dirty="0"/>
              <a:t> </a:t>
            </a:r>
            <a:r>
              <a:rPr lang="it-IT" dirty="0" err="1"/>
              <a:t>Antunes</a:t>
            </a:r>
            <a:r>
              <a:rPr lang="it-IT" dirty="0"/>
              <a:t>, </a:t>
            </a:r>
            <a:r>
              <a:rPr lang="it-IT" dirty="0" err="1"/>
              <a:t>Nikolaos</a:t>
            </a:r>
            <a:r>
              <a:rPr lang="it-IT" dirty="0"/>
              <a:t> </a:t>
            </a:r>
            <a:r>
              <a:rPr lang="it-IT" dirty="0" err="1"/>
              <a:t>Barotsis</a:t>
            </a:r>
            <a:r>
              <a:rPr lang="it-IT" dirty="0"/>
              <a:t>, Kristian Borg, Joaquim </a:t>
            </a:r>
            <a:r>
              <a:rPr lang="it-IT" dirty="0" err="1"/>
              <a:t>Chaler</a:t>
            </a:r>
            <a:r>
              <a:rPr lang="it-IT" dirty="0"/>
              <a:t>, </a:t>
            </a:r>
            <a:r>
              <a:rPr lang="it-IT" dirty="0" err="1"/>
              <a:t>Christoph</a:t>
            </a:r>
            <a:r>
              <a:rPr lang="it-IT" dirty="0"/>
              <a:t> </a:t>
            </a:r>
            <a:r>
              <a:rPr lang="it-IT" dirty="0" err="1"/>
              <a:t>Gutenbrunner</a:t>
            </a:r>
            <a:r>
              <a:rPr lang="it-IT" dirty="0"/>
              <a:t>, </a:t>
            </a:r>
            <a:r>
              <a:rPr lang="it-IT" dirty="0" err="1"/>
              <a:t>Črt</a:t>
            </a:r>
            <a:r>
              <a:rPr lang="it-IT" dirty="0"/>
              <a:t> </a:t>
            </a:r>
            <a:r>
              <a:rPr lang="it-IT" dirty="0" err="1"/>
              <a:t>Marinček</a:t>
            </a:r>
            <a:r>
              <a:rPr lang="it-IT" dirty="0"/>
              <a:t>, Xanthi Michail, </a:t>
            </a:r>
            <a:r>
              <a:rPr lang="it-IT" dirty="0" err="1"/>
              <a:t>Dominic</a:t>
            </a:r>
            <a:r>
              <a:rPr lang="it-IT" dirty="0"/>
              <a:t> </a:t>
            </a:r>
            <a:r>
              <a:rPr lang="it-IT" dirty="0" err="1"/>
              <a:t>Pérennou</a:t>
            </a:r>
            <a:r>
              <a:rPr lang="it-IT" dirty="0"/>
              <a:t>, </a:t>
            </a:r>
            <a:r>
              <a:rPr lang="it-IT" dirty="0" err="1"/>
              <a:t>Henk</a:t>
            </a:r>
            <a:r>
              <a:rPr lang="it-IT" dirty="0"/>
              <a:t> J. </a:t>
            </a:r>
            <a:r>
              <a:rPr lang="it-IT" dirty="0" err="1"/>
              <a:t>Stam</a:t>
            </a:r>
            <a:r>
              <a:rPr lang="it-IT" dirty="0"/>
              <a:t>, Ulrich </a:t>
            </a:r>
            <a:r>
              <a:rPr lang="it-IT" dirty="0" err="1"/>
              <a:t>Smolenski</a:t>
            </a:r>
            <a:r>
              <a:rPr lang="it-IT" dirty="0"/>
              <a:t>, Peter </a:t>
            </a:r>
            <a:r>
              <a:rPr lang="it-IT" dirty="0" err="1"/>
              <a:t>Takáč</a:t>
            </a:r>
            <a:r>
              <a:rPr lang="it-IT" dirty="0"/>
              <a:t>, </a:t>
            </a:r>
            <a:r>
              <a:rPr lang="it-IT" dirty="0" err="1"/>
              <a:t>Aivars</a:t>
            </a:r>
            <a:r>
              <a:rPr lang="it-IT" dirty="0"/>
              <a:t> </a:t>
            </a:r>
            <a:r>
              <a:rPr lang="it-IT" dirty="0" err="1"/>
              <a:t>Vetra</a:t>
            </a:r>
            <a:r>
              <a:rPr lang="it-IT" dirty="0"/>
              <a:t>, Jiri Votava, </a:t>
            </a:r>
            <a:r>
              <a:rPr lang="it-IT" dirty="0" err="1"/>
              <a:t>Derick</a:t>
            </a:r>
            <a:r>
              <a:rPr lang="it-IT" dirty="0"/>
              <a:t> T </a:t>
            </a:r>
            <a:r>
              <a:rPr lang="it-IT" dirty="0" err="1"/>
              <a:t>Wade</a:t>
            </a:r>
            <a:r>
              <a:rPr lang="it-IT" dirty="0"/>
              <a:t>, Daniel </a:t>
            </a:r>
            <a:r>
              <a:rPr lang="it-IT" dirty="0" err="1"/>
              <a:t>Wever</a:t>
            </a:r>
            <a:r>
              <a:rPr lang="it-IT" dirty="0"/>
              <a:t>, Mauro Zampolini, </a:t>
            </a:r>
            <a:r>
              <a:rPr lang="it-IT" dirty="0" err="1"/>
              <a:t>Hermina</a:t>
            </a:r>
            <a:r>
              <a:rPr lang="it-IT" dirty="0"/>
              <a:t> </a:t>
            </a:r>
            <a:r>
              <a:rPr lang="it-IT" dirty="0" err="1"/>
              <a:t>Damjan</a:t>
            </a:r>
            <a:r>
              <a:rPr lang="it-IT" dirty="0"/>
              <a:t>, Calogero </a:t>
            </a:r>
            <a:r>
              <a:rPr lang="it-IT" dirty="0" err="1"/>
              <a:t>Foti</a:t>
            </a:r>
            <a:r>
              <a:rPr lang="it-IT" dirty="0"/>
              <a:t>, Francesca Gimigliano, </a:t>
            </a:r>
            <a:r>
              <a:rPr lang="it-IT" dirty="0" err="1"/>
              <a:t>Jolanta</a:t>
            </a:r>
            <a:r>
              <a:rPr lang="it-IT" dirty="0"/>
              <a:t> </a:t>
            </a:r>
            <a:r>
              <a:rPr lang="it-IT" dirty="0" err="1"/>
              <a:t>Kujawa</a:t>
            </a:r>
            <a:r>
              <a:rPr lang="it-IT" dirty="0"/>
              <a:t>,  Alessandro </a:t>
            </a:r>
            <a:r>
              <a:rPr lang="it-IT" dirty="0" err="1"/>
              <a:t>Giustini</a:t>
            </a:r>
            <a:r>
              <a:rPr lang="it-IT" dirty="0"/>
              <a:t>, Caterina </a:t>
            </a:r>
            <a:r>
              <a:rPr lang="it-IT" dirty="0" err="1"/>
              <a:t>Pistarini</a:t>
            </a:r>
            <a:r>
              <a:rPr lang="it-IT" dirty="0"/>
              <a:t>, Anthony B </a:t>
            </a:r>
            <a:r>
              <a:rPr lang="it-IT" dirty="0" err="1"/>
              <a:t>Ward</a:t>
            </a:r>
            <a:r>
              <a:rPr lang="it-IT" dirty="0"/>
              <a:t>, Alain </a:t>
            </a:r>
            <a:r>
              <a:rPr lang="it-IT" dirty="0" err="1"/>
              <a:t>Yelnik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0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Board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Training </a:t>
            </a:r>
            <a:r>
              <a:rPr lang="hr-HR" sz="4000" dirty="0" err="1"/>
              <a:t>in</a:t>
            </a:r>
            <a:r>
              <a:rPr lang="hr-HR" sz="4000" dirty="0"/>
              <a:t> PRM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184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err="1"/>
              <a:t>Since</a:t>
            </a:r>
            <a:r>
              <a:rPr lang="hr-HR" dirty="0"/>
              <a:t> 1991,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educational</a:t>
            </a:r>
            <a:r>
              <a:rPr lang="hr-HR" dirty="0"/>
              <a:t> </a:t>
            </a:r>
            <a:r>
              <a:rPr lang="hr-HR" dirty="0" err="1"/>
              <a:t>affairs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Section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given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newly</a:t>
            </a:r>
            <a:r>
              <a:rPr lang="hr-HR" dirty="0"/>
              <a:t> </a:t>
            </a:r>
            <a:r>
              <a:rPr lang="hr-HR" dirty="0" err="1"/>
              <a:t>established</a:t>
            </a:r>
            <a:r>
              <a:rPr lang="hr-HR" dirty="0"/>
              <a:t> </a:t>
            </a:r>
            <a:r>
              <a:rPr lang="hr-HR" dirty="0" err="1"/>
              <a:t>Européenne</a:t>
            </a:r>
            <a:r>
              <a:rPr lang="hr-HR" dirty="0"/>
              <a:t> </a:t>
            </a:r>
            <a:r>
              <a:rPr lang="hr-HR" dirty="0" err="1"/>
              <a:t>College</a:t>
            </a:r>
            <a:r>
              <a:rPr lang="hr-HR" dirty="0"/>
              <a:t> de </a:t>
            </a:r>
            <a:r>
              <a:rPr lang="hr-HR" dirty="0" err="1"/>
              <a:t>Médecine</a:t>
            </a:r>
            <a:r>
              <a:rPr lang="hr-HR" dirty="0"/>
              <a:t> </a:t>
            </a:r>
            <a:r>
              <a:rPr lang="hr-HR" dirty="0" err="1"/>
              <a:t>Physique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de </a:t>
            </a:r>
            <a:r>
              <a:rPr lang="hr-HR" dirty="0" err="1"/>
              <a:t>Réadaptation</a:t>
            </a:r>
            <a:r>
              <a:rPr lang="hr-HR" dirty="0"/>
              <a:t> </a:t>
            </a:r>
            <a:r>
              <a:rPr lang="hr-HR" dirty="0" err="1"/>
              <a:t>Fonctionnelle</a:t>
            </a:r>
            <a:r>
              <a:rPr lang="hr-HR" dirty="0"/>
              <a:t>, to </a:t>
            </a:r>
            <a:r>
              <a:rPr lang="hr-HR" dirty="0" err="1"/>
              <a:t>act</a:t>
            </a:r>
            <a:r>
              <a:rPr lang="hr-HR" dirty="0"/>
              <a:t> as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Board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route</a:t>
            </a:r>
            <a:r>
              <a:rPr lang="hr-HR" dirty="0"/>
              <a:t> to start </a:t>
            </a:r>
            <a:r>
              <a:rPr lang="hr-HR" dirty="0" err="1"/>
              <a:t>training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slightly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country</a:t>
            </a:r>
            <a:r>
              <a:rPr lang="hr-HR" dirty="0"/>
              <a:t> but </a:t>
            </a:r>
            <a:r>
              <a:rPr lang="hr-HR" dirty="0" err="1"/>
              <a:t>despite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entry</a:t>
            </a:r>
            <a:r>
              <a:rPr lang="hr-HR" dirty="0"/>
              <a:t> </a:t>
            </a:r>
            <a:r>
              <a:rPr lang="hr-HR" dirty="0" err="1"/>
              <a:t>points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specialist</a:t>
            </a:r>
            <a:r>
              <a:rPr lang="hr-HR" dirty="0"/>
              <a:t> </a:t>
            </a:r>
            <a:r>
              <a:rPr lang="hr-HR" dirty="0" err="1"/>
              <a:t>training</a:t>
            </a:r>
            <a:r>
              <a:rPr lang="hr-HR" dirty="0"/>
              <a:t> program,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curriculum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much</a:t>
            </a:r>
            <a:r>
              <a:rPr lang="hr-HR" dirty="0"/>
              <a:t> </a:t>
            </a:r>
            <a:r>
              <a:rPr lang="hr-HR" dirty="0" err="1"/>
              <a:t>similarity</a:t>
            </a:r>
            <a:r>
              <a:rPr lang="hr-HR" dirty="0"/>
              <a:t> </a:t>
            </a:r>
            <a:r>
              <a:rPr lang="hr-HR" dirty="0" err="1"/>
              <a:t>across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continent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Board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harmonizing</a:t>
            </a:r>
            <a:r>
              <a:rPr lang="hr-HR" dirty="0"/>
              <a:t> </a:t>
            </a:r>
            <a:r>
              <a:rPr lang="hr-HR" dirty="0" err="1"/>
              <a:t>specialist</a:t>
            </a:r>
            <a:r>
              <a:rPr lang="hr-HR" dirty="0"/>
              <a:t> </a:t>
            </a:r>
            <a:r>
              <a:rPr lang="hr-HR" dirty="0" err="1"/>
              <a:t>training</a:t>
            </a:r>
            <a:r>
              <a:rPr lang="hr-HR" dirty="0"/>
              <a:t> </a:t>
            </a:r>
            <a:r>
              <a:rPr lang="hr-HR" dirty="0" err="1"/>
              <a:t>across</a:t>
            </a:r>
            <a:r>
              <a:rPr lang="hr-HR" dirty="0"/>
              <a:t> Europe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taken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</a:t>
            </a:r>
            <a:r>
              <a:rPr lang="hr-HR" dirty="0" err="1"/>
              <a:t>roles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European </a:t>
            </a:r>
            <a:r>
              <a:rPr lang="hr-HR" dirty="0" err="1"/>
              <a:t>examination</a:t>
            </a:r>
            <a:r>
              <a:rPr lang="hr-HR" dirty="0"/>
              <a:t> for </a:t>
            </a:r>
            <a:r>
              <a:rPr lang="hr-HR" dirty="0" err="1"/>
              <a:t>recognition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specialist</a:t>
            </a:r>
            <a:r>
              <a:rPr lang="hr-HR" dirty="0"/>
              <a:t> </a:t>
            </a:r>
            <a:r>
              <a:rPr lang="hr-HR" dirty="0" err="1"/>
              <a:t>training</a:t>
            </a:r>
            <a:r>
              <a:rPr lang="hr-HR" dirty="0"/>
              <a:t> </a:t>
            </a:r>
            <a:r>
              <a:rPr lang="hr-HR" dirty="0" err="1"/>
              <a:t>leading</a:t>
            </a:r>
            <a:r>
              <a:rPr lang="hr-HR" dirty="0"/>
              <a:t> to a </a:t>
            </a:r>
            <a:r>
              <a:rPr lang="hr-HR" dirty="0" err="1"/>
              <a:t>fellowship</a:t>
            </a:r>
            <a:endParaRPr lang="hr-HR" dirty="0"/>
          </a:p>
          <a:p>
            <a:pPr lvl="1"/>
            <a:r>
              <a:rPr lang="hr-HR" dirty="0" err="1"/>
              <a:t>Continuing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&amp; </a:t>
            </a:r>
            <a:r>
              <a:rPr lang="hr-HR" dirty="0" err="1"/>
              <a:t>professional</a:t>
            </a:r>
            <a:r>
              <a:rPr lang="hr-HR" dirty="0"/>
              <a:t> development </a:t>
            </a:r>
            <a:r>
              <a:rPr lang="hr-HR" dirty="0" err="1"/>
              <a:t>used</a:t>
            </a:r>
            <a:r>
              <a:rPr lang="hr-HR" dirty="0"/>
              <a:t> for ten-</a:t>
            </a:r>
            <a:r>
              <a:rPr lang="hr-HR" dirty="0" err="1"/>
              <a:t>yearly</a:t>
            </a:r>
            <a:r>
              <a:rPr lang="hr-HR" dirty="0"/>
              <a:t> </a:t>
            </a:r>
            <a:r>
              <a:rPr lang="hr-HR" dirty="0" err="1"/>
              <a:t>revalidation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fellowship</a:t>
            </a:r>
            <a:endParaRPr lang="hr-HR" dirty="0"/>
          </a:p>
          <a:p>
            <a:pPr lvl="1"/>
            <a:r>
              <a:rPr lang="hr-HR" dirty="0" err="1"/>
              <a:t>Recognition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European </a:t>
            </a:r>
            <a:r>
              <a:rPr lang="hr-HR" dirty="0" err="1"/>
              <a:t>trainers</a:t>
            </a:r>
            <a:r>
              <a:rPr lang="hr-HR" dirty="0"/>
              <a:t> &amp; </a:t>
            </a:r>
            <a:r>
              <a:rPr lang="hr-HR" dirty="0" err="1"/>
              <a:t>training</a:t>
            </a:r>
            <a:r>
              <a:rPr lang="hr-HR" dirty="0"/>
              <a:t> </a:t>
            </a:r>
            <a:r>
              <a:rPr lang="hr-HR" dirty="0" err="1"/>
              <a:t>units</a:t>
            </a:r>
            <a:r>
              <a:rPr lang="hr-HR" dirty="0"/>
              <a:t> </a:t>
            </a:r>
            <a:r>
              <a:rPr lang="hr-HR" dirty="0" err="1"/>
              <a:t>through</a:t>
            </a:r>
            <a:r>
              <a:rPr lang="hr-HR" dirty="0"/>
              <a:t> site </a:t>
            </a:r>
            <a:r>
              <a:rPr lang="hr-HR" dirty="0" err="1"/>
              <a:t>visits</a:t>
            </a:r>
            <a:endParaRPr lang="hr-HR" dirty="0"/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eventual</a:t>
            </a:r>
            <a:r>
              <a:rPr lang="hr-HR" dirty="0"/>
              <a:t> </a:t>
            </a:r>
            <a:r>
              <a:rPr lang="hr-HR" dirty="0" err="1"/>
              <a:t>aim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harmonization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to </a:t>
            </a:r>
            <a:r>
              <a:rPr lang="hr-HR" dirty="0" err="1"/>
              <a:t>produce</a:t>
            </a:r>
            <a:r>
              <a:rPr lang="hr-HR" dirty="0"/>
              <a:t> </a:t>
            </a:r>
            <a:r>
              <a:rPr lang="hr-HR" dirty="0" err="1"/>
              <a:t>specialists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 </a:t>
            </a:r>
            <a:r>
              <a:rPr lang="hr-HR" dirty="0" err="1"/>
              <a:t>across</a:t>
            </a:r>
            <a:r>
              <a:rPr lang="hr-HR" dirty="0"/>
              <a:t> European </a:t>
            </a:r>
            <a:r>
              <a:rPr lang="hr-HR" dirty="0" err="1"/>
              <a:t>health</a:t>
            </a:r>
            <a:r>
              <a:rPr lang="hr-HR" dirty="0"/>
              <a:t> care </a:t>
            </a:r>
            <a:r>
              <a:rPr lang="hr-HR" dirty="0" err="1"/>
              <a:t>systems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494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sz="4000" dirty="0" err="1"/>
              <a:t>Affairs</a:t>
            </a:r>
            <a:r>
              <a:rPr lang="hr-HR" dirty="0"/>
              <a:t> </a:t>
            </a:r>
            <a:r>
              <a:rPr lang="hr-HR" dirty="0" err="1"/>
              <a:t>Committee</a:t>
            </a:r>
            <a:r>
              <a:rPr lang="hr-HR" dirty="0"/>
              <a:t> (CAC) </a:t>
            </a:r>
            <a:r>
              <a:rPr lang="hr-HR" dirty="0" err="1"/>
              <a:t>deals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Care </a:t>
            </a:r>
            <a:r>
              <a:rPr lang="hr-HR" dirty="0" err="1"/>
              <a:t>in</a:t>
            </a:r>
            <a:r>
              <a:rPr lang="hr-HR" dirty="0"/>
              <a:t> PRM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committee</a:t>
            </a:r>
            <a:r>
              <a:rPr lang="hr-HR" dirty="0"/>
              <a:t> </a:t>
            </a:r>
            <a:r>
              <a:rPr lang="hr-HR" dirty="0" err="1"/>
              <a:t>sets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procedure for European </a:t>
            </a:r>
            <a:r>
              <a:rPr lang="hr-HR" dirty="0" err="1"/>
              <a:t>Accreditation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Programs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Care;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only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accreditation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to make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throughout</a:t>
            </a:r>
            <a:r>
              <a:rPr lang="hr-HR" dirty="0"/>
              <a:t> Europe </a:t>
            </a:r>
            <a:r>
              <a:rPr lang="hr-HR" dirty="0" err="1"/>
              <a:t>aware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care </a:t>
            </a:r>
            <a:r>
              <a:rPr lang="hr-HR" dirty="0" err="1"/>
              <a:t>proposed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Europe </a:t>
            </a:r>
            <a:r>
              <a:rPr lang="hr-HR" dirty="0" err="1"/>
              <a:t>and</a:t>
            </a:r>
            <a:r>
              <a:rPr lang="hr-HR" dirty="0"/>
              <a:t> to </a:t>
            </a:r>
            <a:r>
              <a:rPr lang="hr-HR" dirty="0" err="1"/>
              <a:t>develop</a:t>
            </a:r>
            <a:r>
              <a:rPr lang="hr-HR" dirty="0"/>
              <a:t> a European PRM </a:t>
            </a:r>
            <a:r>
              <a:rPr lang="hr-HR" dirty="0" err="1"/>
              <a:t>culture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„</a:t>
            </a:r>
            <a:r>
              <a:rPr lang="hr-HR" dirty="0" err="1"/>
              <a:t>Programme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care </a:t>
            </a:r>
            <a:r>
              <a:rPr lang="hr-HR" dirty="0" err="1"/>
              <a:t>in</a:t>
            </a:r>
            <a:r>
              <a:rPr lang="hr-HR" dirty="0"/>
              <a:t> PRM“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structuring</a:t>
            </a:r>
            <a:r>
              <a:rPr lang="hr-HR" dirty="0"/>
              <a:t> </a:t>
            </a:r>
            <a:r>
              <a:rPr lang="hr-HR" dirty="0" err="1"/>
              <a:t>unit</a:t>
            </a:r>
            <a:r>
              <a:rPr lang="hr-HR" dirty="0"/>
              <a:t> for </a:t>
            </a:r>
            <a:r>
              <a:rPr lang="hr-HR" dirty="0" err="1"/>
              <a:t>describing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discipline,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evaluation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negotiations</a:t>
            </a:r>
            <a:r>
              <a:rPr lang="hr-HR" dirty="0"/>
              <a:t> for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financing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Also</a:t>
            </a:r>
            <a:r>
              <a:rPr lang="hr-HR" dirty="0"/>
              <a:t>,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ongoing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CAC </a:t>
            </a:r>
            <a:r>
              <a:rPr lang="hr-HR" dirty="0" err="1"/>
              <a:t>is</a:t>
            </a:r>
            <a:r>
              <a:rPr lang="hr-HR" dirty="0"/>
              <a:t> to </a:t>
            </a:r>
            <a:r>
              <a:rPr lang="hr-HR" dirty="0" err="1"/>
              <a:t>define</a:t>
            </a:r>
            <a:r>
              <a:rPr lang="hr-HR" dirty="0"/>
              <a:t> minimum </a:t>
            </a:r>
            <a:r>
              <a:rPr lang="hr-HR" dirty="0" err="1"/>
              <a:t>required</a:t>
            </a:r>
            <a:r>
              <a:rPr lang="hr-HR" dirty="0"/>
              <a:t> European </a:t>
            </a:r>
            <a:r>
              <a:rPr lang="hr-HR" dirty="0" err="1"/>
              <a:t>guidelines</a:t>
            </a:r>
            <a:r>
              <a:rPr lang="hr-HR" dirty="0"/>
              <a:t> for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practice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76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The</a:t>
            </a:r>
            <a:r>
              <a:rPr lang="hr-HR" dirty="0"/>
              <a:t> Professional </a:t>
            </a:r>
            <a:r>
              <a:rPr lang="hr-HR" dirty="0" err="1"/>
              <a:t>Practice</a:t>
            </a:r>
            <a:r>
              <a:rPr lang="hr-HR" dirty="0"/>
              <a:t> </a:t>
            </a:r>
            <a:r>
              <a:rPr lang="hr-HR" dirty="0" err="1"/>
              <a:t>Committee</a:t>
            </a:r>
            <a:r>
              <a:rPr lang="hr-HR" dirty="0"/>
              <a:t> (PPC) </a:t>
            </a:r>
            <a:r>
              <a:rPr lang="hr-HR" dirty="0" err="1"/>
              <a:t>deals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competence</a:t>
            </a:r>
            <a:r>
              <a:rPr lang="hr-HR" dirty="0"/>
              <a:t> </a:t>
            </a:r>
            <a:r>
              <a:rPr lang="hr-HR" dirty="0" err="1"/>
              <a:t>related</a:t>
            </a:r>
            <a:r>
              <a:rPr lang="hr-HR" dirty="0"/>
              <a:t> to PRM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primary</a:t>
            </a:r>
            <a:r>
              <a:rPr lang="hr-HR" dirty="0"/>
              <a:t> </a:t>
            </a:r>
            <a:r>
              <a:rPr lang="hr-HR" dirty="0" err="1"/>
              <a:t>objective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PPC </a:t>
            </a:r>
            <a:r>
              <a:rPr lang="hr-HR" dirty="0" err="1"/>
              <a:t>was</a:t>
            </a:r>
            <a:r>
              <a:rPr lang="hr-HR" dirty="0"/>
              <a:t> to </a:t>
            </a:r>
            <a:r>
              <a:rPr lang="hr-HR" dirty="0" err="1"/>
              <a:t>insure</a:t>
            </a:r>
            <a:r>
              <a:rPr lang="hr-HR" dirty="0"/>
              <a:t> a single </a:t>
            </a:r>
            <a:r>
              <a:rPr lang="hr-HR" dirty="0" err="1"/>
              <a:t>officially</a:t>
            </a:r>
            <a:r>
              <a:rPr lang="hr-HR" dirty="0"/>
              <a:t> -</a:t>
            </a:r>
            <a:r>
              <a:rPr lang="hr-HR" dirty="0" err="1"/>
              <a:t>recognized</a:t>
            </a:r>
            <a:r>
              <a:rPr lang="hr-HR" dirty="0"/>
              <a:t> </a:t>
            </a:r>
            <a:r>
              <a:rPr lang="hr-HR" dirty="0" err="1"/>
              <a:t>appellation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PRM </a:t>
            </a:r>
            <a:r>
              <a:rPr lang="hr-HR" dirty="0" err="1"/>
              <a:t>specialty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Europe. </a:t>
            </a:r>
          </a:p>
          <a:p>
            <a:pPr lvl="0"/>
            <a:r>
              <a:rPr lang="hr-HR" dirty="0" err="1"/>
              <a:t>Section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able</a:t>
            </a:r>
            <a:r>
              <a:rPr lang="hr-HR" dirty="0"/>
              <a:t> to </a:t>
            </a:r>
            <a:r>
              <a:rPr lang="hr-HR" dirty="0" err="1"/>
              <a:t>obtain</a:t>
            </a:r>
            <a:r>
              <a:rPr lang="hr-HR" dirty="0"/>
              <a:t> a </a:t>
            </a:r>
            <a:r>
              <a:rPr lang="hr-HR" dirty="0" err="1"/>
              <a:t>vote</a:t>
            </a:r>
            <a:r>
              <a:rPr lang="hr-HR" dirty="0"/>
              <a:t> on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amendment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definition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Act</a:t>
            </a:r>
            <a:r>
              <a:rPr lang="hr-HR" dirty="0"/>
              <a:t>, </a:t>
            </a:r>
            <a:r>
              <a:rPr lang="hr-HR" dirty="0" err="1"/>
              <a:t>adding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„</a:t>
            </a:r>
            <a:r>
              <a:rPr lang="hr-HR" dirty="0" err="1"/>
              <a:t>functioning</a:t>
            </a:r>
            <a:r>
              <a:rPr lang="hr-HR" dirty="0"/>
              <a:t>“, „</a:t>
            </a:r>
            <a:r>
              <a:rPr lang="hr-HR" dirty="0" err="1"/>
              <a:t>rehabilitative</a:t>
            </a:r>
            <a:r>
              <a:rPr lang="hr-HR" dirty="0"/>
              <a:t>“ </a:t>
            </a:r>
            <a:r>
              <a:rPr lang="hr-HR" dirty="0" err="1"/>
              <a:t>and</a:t>
            </a:r>
            <a:r>
              <a:rPr lang="hr-HR" dirty="0"/>
              <a:t> „</a:t>
            </a:r>
            <a:r>
              <a:rPr lang="hr-HR" dirty="0" err="1"/>
              <a:t>ethical</a:t>
            </a:r>
            <a:r>
              <a:rPr lang="hr-HR" dirty="0"/>
              <a:t>“.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PRM </a:t>
            </a:r>
            <a:r>
              <a:rPr lang="hr-HR" dirty="0" err="1"/>
              <a:t>Section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UEMS </a:t>
            </a:r>
            <a:r>
              <a:rPr lang="hr-HR" dirty="0" err="1"/>
              <a:t>decided</a:t>
            </a:r>
            <a:r>
              <a:rPr lang="hr-HR" dirty="0"/>
              <a:t> to </a:t>
            </a:r>
            <a:r>
              <a:rPr lang="hr-HR" dirty="0" err="1"/>
              <a:t>encourage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use </a:t>
            </a:r>
            <a:r>
              <a:rPr lang="hr-HR" dirty="0" err="1"/>
              <a:t>of</a:t>
            </a:r>
            <a:r>
              <a:rPr lang="hr-HR" dirty="0"/>
              <a:t> ICF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practice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As </a:t>
            </a:r>
            <a:r>
              <a:rPr lang="hr-HR" dirty="0" err="1"/>
              <a:t>soon</a:t>
            </a:r>
            <a:r>
              <a:rPr lang="hr-HR" dirty="0"/>
              <a:t> as </a:t>
            </a:r>
            <a:r>
              <a:rPr lang="hr-HR" dirty="0" err="1"/>
              <a:t>the</a:t>
            </a:r>
            <a:r>
              <a:rPr lang="hr-HR" dirty="0"/>
              <a:t> PPC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created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2001,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began</a:t>
            </a:r>
            <a:r>
              <a:rPr lang="hr-HR" dirty="0"/>
              <a:t> </a:t>
            </a:r>
            <a:r>
              <a:rPr lang="hr-HR" dirty="0" err="1"/>
              <a:t>writing</a:t>
            </a:r>
            <a:r>
              <a:rPr lang="hr-HR" dirty="0"/>
              <a:t> a </a:t>
            </a:r>
            <a:r>
              <a:rPr lang="hr-HR" dirty="0" err="1"/>
              <a:t>second</a:t>
            </a:r>
            <a:r>
              <a:rPr lang="hr-HR" dirty="0"/>
              <a:t> White </a:t>
            </a:r>
            <a:r>
              <a:rPr lang="hr-HR" dirty="0" err="1"/>
              <a:t>Book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665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Members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r-HR" dirty="0" err="1"/>
              <a:t>Full</a:t>
            </a:r>
            <a:r>
              <a:rPr lang="hr-HR" dirty="0"/>
              <a:t> </a:t>
            </a:r>
            <a:r>
              <a:rPr lang="hr-HR" dirty="0" err="1"/>
              <a:t>membership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28 European Union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along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Switzerland</a:t>
            </a:r>
            <a:r>
              <a:rPr lang="hr-HR" dirty="0"/>
              <a:t>, </a:t>
            </a:r>
            <a:r>
              <a:rPr lang="hr-HR" dirty="0" err="1"/>
              <a:t>Norway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Iceland</a:t>
            </a:r>
            <a:r>
              <a:rPr lang="hr-HR" dirty="0"/>
              <a:t>. </a:t>
            </a:r>
            <a:r>
              <a:rPr lang="hr-HR" dirty="0" err="1"/>
              <a:t>Israel</a:t>
            </a:r>
            <a:r>
              <a:rPr lang="hr-HR" dirty="0"/>
              <a:t>, </a:t>
            </a:r>
            <a:r>
              <a:rPr lang="hr-HR" dirty="0" err="1"/>
              <a:t>Serbia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Turkey</a:t>
            </a:r>
            <a:r>
              <a:rPr lang="hr-HR" dirty="0"/>
              <a:t> are </a:t>
            </a:r>
            <a:r>
              <a:rPr lang="hr-HR" dirty="0" err="1"/>
              <a:t>associate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. </a:t>
            </a:r>
            <a:r>
              <a:rPr lang="hr-HR" dirty="0" err="1"/>
              <a:t>Several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European </a:t>
            </a:r>
            <a:r>
              <a:rPr lang="hr-HR" dirty="0" err="1"/>
              <a:t>countries</a:t>
            </a:r>
            <a:r>
              <a:rPr lang="hr-HR" dirty="0"/>
              <a:t> are </a:t>
            </a:r>
            <a:r>
              <a:rPr lang="hr-HR" dirty="0" err="1"/>
              <a:t>observers</a:t>
            </a:r>
            <a:r>
              <a:rPr lang="hr-HR" dirty="0"/>
              <a:t> (</a:t>
            </a:r>
            <a:r>
              <a:rPr lang="hr-HR" dirty="0" err="1"/>
              <a:t>Montenegro</a:t>
            </a:r>
            <a:r>
              <a:rPr lang="hr-HR" dirty="0"/>
              <a:t>, </a:t>
            </a:r>
            <a:r>
              <a:rPr lang="hr-HR" dirty="0" err="1"/>
              <a:t>Former</a:t>
            </a:r>
            <a:r>
              <a:rPr lang="hr-HR" dirty="0"/>
              <a:t> </a:t>
            </a:r>
            <a:r>
              <a:rPr lang="hr-HR" dirty="0" err="1"/>
              <a:t>Yugoslav</a:t>
            </a:r>
            <a:r>
              <a:rPr lang="hr-HR" dirty="0"/>
              <a:t> Republic </a:t>
            </a:r>
            <a:r>
              <a:rPr lang="hr-HR" dirty="0" err="1"/>
              <a:t>of</a:t>
            </a:r>
            <a:r>
              <a:rPr lang="hr-HR" dirty="0"/>
              <a:t>  </a:t>
            </a:r>
            <a:r>
              <a:rPr lang="hr-HR" dirty="0" err="1"/>
              <a:t>Macedonia</a:t>
            </a:r>
            <a:r>
              <a:rPr lang="hr-HR" dirty="0"/>
              <a:t> (FYROM), </a:t>
            </a:r>
            <a:r>
              <a:rPr lang="hr-HR" dirty="0" err="1"/>
              <a:t>Bosnia</a:t>
            </a:r>
            <a:r>
              <a:rPr lang="hr-HR" dirty="0"/>
              <a:t> &amp; </a:t>
            </a:r>
            <a:r>
              <a:rPr lang="hr-HR" dirty="0" err="1"/>
              <a:t>Herzegovina</a:t>
            </a:r>
            <a:r>
              <a:rPr lang="hr-HR" dirty="0"/>
              <a:t>, </a:t>
            </a:r>
            <a:r>
              <a:rPr lang="hr-HR" dirty="0" err="1"/>
              <a:t>Georgia</a:t>
            </a:r>
            <a:r>
              <a:rPr lang="hr-HR" dirty="0"/>
              <a:t>, </a:t>
            </a:r>
            <a:r>
              <a:rPr lang="hr-HR" dirty="0" err="1"/>
              <a:t>Armenia</a:t>
            </a:r>
            <a:r>
              <a:rPr lang="hr-HR" dirty="0"/>
              <a:t>, Russia, </a:t>
            </a:r>
            <a:r>
              <a:rPr lang="hr-HR" dirty="0" err="1"/>
              <a:t>Ukraine</a:t>
            </a:r>
            <a:r>
              <a:rPr lang="hr-HR" dirty="0"/>
              <a:t>).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over</a:t>
            </a:r>
            <a:r>
              <a:rPr lang="hr-HR" dirty="0"/>
              <a:t> 23.000 </a:t>
            </a:r>
            <a:r>
              <a:rPr lang="hr-HR" dirty="0" err="1"/>
              <a:t>trained</a:t>
            </a:r>
            <a:r>
              <a:rPr lang="hr-HR" dirty="0"/>
              <a:t> </a:t>
            </a:r>
            <a:r>
              <a:rPr lang="hr-HR" dirty="0" err="1"/>
              <a:t>specialists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trainees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general </a:t>
            </a:r>
            <a:r>
              <a:rPr lang="hr-HR" dirty="0" err="1"/>
              <a:t>structure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services</a:t>
            </a:r>
            <a:r>
              <a:rPr lang="hr-HR" dirty="0"/>
              <a:t> </a:t>
            </a:r>
            <a:r>
              <a:rPr lang="hr-HR" dirty="0" err="1"/>
              <a:t>across</a:t>
            </a:r>
            <a:r>
              <a:rPr lang="hr-HR" dirty="0"/>
              <a:t> Europe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similar</a:t>
            </a:r>
            <a:r>
              <a:rPr lang="hr-HR" dirty="0"/>
              <a:t> </a:t>
            </a:r>
            <a:r>
              <a:rPr lang="hr-HR" dirty="0" err="1"/>
              <a:t>despite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differences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healthcare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Proposals</a:t>
            </a:r>
            <a:r>
              <a:rPr lang="hr-HR" dirty="0"/>
              <a:t> for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standards</a:t>
            </a:r>
            <a:r>
              <a:rPr lang="hr-HR" dirty="0"/>
              <a:t> are </a:t>
            </a:r>
            <a:r>
              <a:rPr lang="hr-HR" dirty="0" err="1"/>
              <a:t>being</a:t>
            </a:r>
            <a:r>
              <a:rPr lang="hr-HR" dirty="0"/>
              <a:t> put </a:t>
            </a:r>
            <a:r>
              <a:rPr lang="hr-HR" dirty="0" err="1"/>
              <a:t>together</a:t>
            </a:r>
            <a:r>
              <a:rPr lang="hr-HR" dirty="0"/>
              <a:t>: for </a:t>
            </a:r>
            <a:r>
              <a:rPr lang="hr-HR" dirty="0" err="1"/>
              <a:t>example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creation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European </a:t>
            </a:r>
            <a:r>
              <a:rPr lang="hr-HR" dirty="0" err="1"/>
              <a:t>Standards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Practice</a:t>
            </a:r>
            <a:r>
              <a:rPr lang="hr-HR" dirty="0"/>
              <a:t> for </a:t>
            </a:r>
            <a:r>
              <a:rPr lang="hr-HR" dirty="0" err="1"/>
              <a:t>patients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post-</a:t>
            </a:r>
            <a:r>
              <a:rPr lang="hr-HR" dirty="0" err="1"/>
              <a:t>acute</a:t>
            </a:r>
            <a:r>
              <a:rPr lang="hr-HR" dirty="0"/>
              <a:t> </a:t>
            </a:r>
            <a:r>
              <a:rPr lang="hr-HR" dirty="0" err="1"/>
              <a:t>setting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European </a:t>
            </a:r>
            <a:r>
              <a:rPr lang="hr-HR" dirty="0" err="1"/>
              <a:t>card</a:t>
            </a:r>
            <a:r>
              <a:rPr lang="hr-HR" dirty="0"/>
              <a:t> for </a:t>
            </a:r>
            <a:r>
              <a:rPr lang="hr-HR" dirty="0" err="1"/>
              <a:t>patients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autonomic</a:t>
            </a:r>
            <a:r>
              <a:rPr lang="hr-HR" dirty="0"/>
              <a:t> dysreflexia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the</a:t>
            </a:r>
            <a:r>
              <a:rPr lang="hr-HR" dirty="0"/>
              <a:t> e-</a:t>
            </a:r>
            <a:r>
              <a:rPr lang="hr-HR" dirty="0" err="1"/>
              <a:t>book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competences</a:t>
            </a:r>
            <a:r>
              <a:rPr lang="hr-HR" dirty="0"/>
              <a:t> </a:t>
            </a:r>
            <a:r>
              <a:rPr lang="hr-HR" dirty="0" err="1"/>
              <a:t>part</a:t>
            </a:r>
            <a:r>
              <a:rPr lang="hr-HR" dirty="0"/>
              <a:t> I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part</a:t>
            </a:r>
            <a:r>
              <a:rPr lang="hr-HR" dirty="0"/>
              <a:t> II,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latter</a:t>
            </a:r>
            <a:r>
              <a:rPr lang="hr-HR" dirty="0"/>
              <a:t> </a:t>
            </a:r>
            <a:r>
              <a:rPr lang="hr-HR" dirty="0" err="1"/>
              <a:t>now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progress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369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European </a:t>
            </a:r>
            <a:r>
              <a:rPr lang="hr-HR" dirty="0" err="1"/>
              <a:t>Society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[ESPRM] (</a:t>
            </a:r>
            <a:r>
              <a:rPr lang="hr-HR" u="sng" dirty="0">
                <a:hlinkClick r:id="rId2"/>
              </a:rPr>
              <a:t>www.esprm.net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mission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ESPRM </a:t>
            </a:r>
            <a:r>
              <a:rPr lang="hr-HR" dirty="0" err="1"/>
              <a:t>is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leading</a:t>
            </a:r>
            <a:r>
              <a:rPr lang="hr-HR" dirty="0"/>
              <a:t> </a:t>
            </a:r>
            <a:r>
              <a:rPr lang="hr-HR" dirty="0" err="1"/>
              <a:t>scientific</a:t>
            </a:r>
            <a:r>
              <a:rPr lang="hr-HR" dirty="0"/>
              <a:t> European </a:t>
            </a:r>
            <a:r>
              <a:rPr lang="hr-HR" dirty="0" err="1"/>
              <a:t>society</a:t>
            </a:r>
            <a:r>
              <a:rPr lang="hr-HR" dirty="0"/>
              <a:t> for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</a:t>
            </a:r>
          </a:p>
          <a:p>
            <a:pPr lvl="1"/>
            <a:r>
              <a:rPr lang="hr-HR" dirty="0"/>
              <a:t>to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fundamentals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management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, 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contextual</a:t>
            </a:r>
            <a:r>
              <a:rPr lang="hr-HR" dirty="0"/>
              <a:t> </a:t>
            </a:r>
            <a:r>
              <a:rPr lang="hr-HR" dirty="0" err="1"/>
              <a:t>factors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experiencing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likely</a:t>
            </a:r>
            <a:r>
              <a:rPr lang="hr-HR" dirty="0"/>
              <a:t> to </a:t>
            </a:r>
            <a:r>
              <a:rPr lang="hr-HR" dirty="0" err="1"/>
              <a:t>experience</a:t>
            </a:r>
            <a:r>
              <a:rPr lang="hr-HR" dirty="0"/>
              <a:t> </a:t>
            </a:r>
            <a:r>
              <a:rPr lang="hr-HR" dirty="0" err="1"/>
              <a:t>disability</a:t>
            </a:r>
            <a:endParaRPr lang="hr-HR" dirty="0"/>
          </a:p>
          <a:p>
            <a:pPr lvl="1"/>
            <a:r>
              <a:rPr lang="hr-HR" dirty="0"/>
              <a:t>to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maintain</a:t>
            </a:r>
            <a:r>
              <a:rPr lang="hr-HR" dirty="0"/>
              <a:t> a </a:t>
            </a:r>
            <a:r>
              <a:rPr lang="hr-HR" dirty="0" err="1"/>
              <a:t>strong</a:t>
            </a:r>
            <a:r>
              <a:rPr lang="hr-HR" dirty="0"/>
              <a:t> </a:t>
            </a:r>
            <a:r>
              <a:rPr lang="hr-HR" dirty="0" err="1"/>
              <a:t>connection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practice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PRM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ESPRM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membership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both</a:t>
            </a:r>
            <a:r>
              <a:rPr lang="hr-HR" dirty="0"/>
              <a:t> </a:t>
            </a:r>
            <a:r>
              <a:rPr lang="hr-HR" dirty="0" err="1"/>
              <a:t>individual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are 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national</a:t>
            </a:r>
            <a:r>
              <a:rPr lang="hr-HR" dirty="0"/>
              <a:t> PRM </a:t>
            </a:r>
            <a:r>
              <a:rPr lang="hr-HR" dirty="0" err="1"/>
              <a:t>societies</a:t>
            </a:r>
            <a:r>
              <a:rPr lang="hr-HR" dirty="0"/>
              <a:t>. </a:t>
            </a:r>
            <a:r>
              <a:rPr lang="hr-HR" dirty="0" err="1"/>
              <a:t>Nowadays</a:t>
            </a:r>
            <a:r>
              <a:rPr lang="hr-HR" dirty="0"/>
              <a:t> (2017),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latter</a:t>
            </a:r>
            <a:r>
              <a:rPr lang="hr-HR" dirty="0"/>
              <a:t> are 35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10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23784"/>
            <a:ext cx="10515600" cy="3426939"/>
          </a:xfrm>
        </p:spPr>
        <p:txBody>
          <a:bodyPr numCol="2">
            <a:normAutofit/>
          </a:bodyPr>
          <a:lstStyle/>
          <a:p>
            <a:pPr lvl="1"/>
            <a:endParaRPr lang="hr-HR" sz="1800" dirty="0"/>
          </a:p>
          <a:p>
            <a:pPr lvl="1"/>
            <a:r>
              <a:rPr lang="hr-HR" sz="1800" dirty="0" err="1"/>
              <a:t>Public</a:t>
            </a:r>
            <a:r>
              <a:rPr lang="hr-HR" sz="1800" dirty="0"/>
              <a:t> Health</a:t>
            </a:r>
          </a:p>
          <a:p>
            <a:pPr lvl="1"/>
            <a:r>
              <a:rPr lang="hr-HR" sz="1800" dirty="0" err="1"/>
              <a:t>Orthotics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Prosthetics</a:t>
            </a:r>
            <a:endParaRPr lang="hr-HR" sz="1800" dirty="0"/>
          </a:p>
          <a:p>
            <a:pPr lvl="1"/>
            <a:r>
              <a:rPr lang="hr-HR" sz="1800" dirty="0" err="1"/>
              <a:t>Guidelines</a:t>
            </a:r>
            <a:endParaRPr lang="hr-HR" sz="1800" dirty="0"/>
          </a:p>
          <a:p>
            <a:pPr lvl="1"/>
            <a:r>
              <a:rPr lang="hr-HR" sz="1800" dirty="0" err="1"/>
              <a:t>Persons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Pain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Disability</a:t>
            </a:r>
            <a:r>
              <a:rPr lang="hr-HR" sz="1800" dirty="0"/>
              <a:t> </a:t>
            </a:r>
            <a:r>
              <a:rPr lang="hr-HR" sz="1800" dirty="0" err="1"/>
              <a:t>Persons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Parkinson</a:t>
            </a:r>
            <a:r>
              <a:rPr lang="hr-HR" sz="1800" dirty="0"/>
              <a:t> / </a:t>
            </a:r>
            <a:r>
              <a:rPr lang="hr-HR" sz="1800" dirty="0" err="1"/>
              <a:t>Movement</a:t>
            </a:r>
            <a:r>
              <a:rPr lang="hr-HR" sz="1800" dirty="0"/>
              <a:t> </a:t>
            </a:r>
            <a:r>
              <a:rPr lang="hr-HR" sz="1800" dirty="0" err="1"/>
              <a:t>disorders</a:t>
            </a:r>
            <a:endParaRPr lang="hr-HR" sz="1800" dirty="0"/>
          </a:p>
          <a:p>
            <a:pPr lvl="1"/>
            <a:r>
              <a:rPr lang="hr-HR" sz="1800" dirty="0" err="1"/>
              <a:t>Persons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Traumatic</a:t>
            </a:r>
            <a:r>
              <a:rPr lang="hr-HR" sz="1800" dirty="0"/>
              <a:t> Brain </a:t>
            </a:r>
            <a:r>
              <a:rPr lang="hr-HR" sz="1800" dirty="0" err="1"/>
              <a:t>Injury</a:t>
            </a:r>
            <a:r>
              <a:rPr lang="hr-HR" sz="1800" dirty="0"/>
              <a:t> </a:t>
            </a:r>
          </a:p>
          <a:p>
            <a:pPr lvl="1"/>
            <a:r>
              <a:rPr lang="hr-HR" sz="1800" dirty="0" err="1"/>
              <a:t>Persons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Musculoskeletal</a:t>
            </a:r>
            <a:r>
              <a:rPr lang="hr-HR" sz="1800" dirty="0"/>
              <a:t> </a:t>
            </a:r>
            <a:r>
              <a:rPr lang="hr-HR" sz="1800" dirty="0" err="1"/>
              <a:t>Disorders</a:t>
            </a:r>
            <a:endParaRPr lang="hr-HR" sz="1800" dirty="0"/>
          </a:p>
          <a:p>
            <a:pPr lvl="1"/>
            <a:r>
              <a:rPr lang="hr-HR" sz="1800" dirty="0" err="1"/>
              <a:t>Sports</a:t>
            </a:r>
            <a:r>
              <a:rPr lang="hr-HR" sz="1800" dirty="0"/>
              <a:t> </a:t>
            </a:r>
            <a:r>
              <a:rPr lang="hr-HR" sz="1800" dirty="0" err="1"/>
              <a:t>Affairs</a:t>
            </a:r>
            <a:endParaRPr lang="hr-HR" sz="1800" dirty="0"/>
          </a:p>
          <a:p>
            <a:pPr lvl="1"/>
            <a:endParaRPr lang="hr-HR" sz="1800" dirty="0"/>
          </a:p>
          <a:p>
            <a:pPr lvl="1"/>
            <a:endParaRPr lang="hr-HR" sz="1800" dirty="0"/>
          </a:p>
          <a:p>
            <a:pPr lvl="1"/>
            <a:endParaRPr lang="hr-HR" sz="1800" dirty="0"/>
          </a:p>
          <a:p>
            <a:pPr lvl="1"/>
            <a:r>
              <a:rPr lang="hr-HR" sz="1800" dirty="0" err="1"/>
              <a:t>Robotics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Rehabilitation</a:t>
            </a:r>
            <a:endParaRPr lang="hr-HR" sz="1800" dirty="0"/>
          </a:p>
          <a:p>
            <a:pPr lvl="1"/>
            <a:r>
              <a:rPr lang="hr-HR" sz="1800" dirty="0"/>
              <a:t>PRM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Ageing</a:t>
            </a:r>
            <a:r>
              <a:rPr lang="hr-HR" sz="1800" dirty="0"/>
              <a:t> </a:t>
            </a:r>
            <a:r>
              <a:rPr lang="hr-HR" sz="1800" dirty="0" err="1"/>
              <a:t>Persons</a:t>
            </a:r>
            <a:endParaRPr lang="hr-HR" sz="1800" dirty="0"/>
          </a:p>
          <a:p>
            <a:pPr lvl="1"/>
            <a:r>
              <a:rPr lang="hr-HR" sz="1800" dirty="0" err="1"/>
              <a:t>Evidence</a:t>
            </a:r>
            <a:r>
              <a:rPr lang="hr-HR" sz="1800" dirty="0"/>
              <a:t> </a:t>
            </a:r>
            <a:r>
              <a:rPr lang="hr-HR" sz="1800" dirty="0" err="1"/>
              <a:t>Based</a:t>
            </a:r>
            <a:r>
              <a:rPr lang="hr-HR" sz="1800" dirty="0"/>
              <a:t> Medicine</a:t>
            </a:r>
          </a:p>
          <a:p>
            <a:pPr lvl="1"/>
            <a:r>
              <a:rPr lang="hr-HR" sz="1800" dirty="0" err="1"/>
              <a:t>Persons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Spinal </a:t>
            </a:r>
            <a:r>
              <a:rPr lang="hr-HR" sz="1800" dirty="0" err="1"/>
              <a:t>Cord</a:t>
            </a:r>
            <a:r>
              <a:rPr lang="hr-HR" sz="1800" dirty="0"/>
              <a:t> </a:t>
            </a:r>
            <a:r>
              <a:rPr lang="hr-HR" sz="1800" dirty="0" err="1"/>
              <a:t>Injury</a:t>
            </a:r>
            <a:endParaRPr lang="hr-HR" sz="1800" dirty="0"/>
          </a:p>
          <a:p>
            <a:pPr lvl="1"/>
            <a:r>
              <a:rPr lang="hr-HR" sz="1800" dirty="0" err="1"/>
              <a:t>Persons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Stroke</a:t>
            </a:r>
            <a:endParaRPr lang="hr-HR" sz="1800" dirty="0"/>
          </a:p>
          <a:p>
            <a:pPr lvl="1"/>
            <a:r>
              <a:rPr lang="hr-HR" sz="1800" dirty="0" err="1"/>
              <a:t>Ultrasounds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PRM </a:t>
            </a:r>
          </a:p>
          <a:p>
            <a:pPr lvl="1"/>
            <a:r>
              <a:rPr lang="hr-HR" sz="1800" dirty="0" err="1"/>
              <a:t>Persons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Peripheral</a:t>
            </a:r>
            <a:r>
              <a:rPr lang="hr-HR" sz="1800" dirty="0"/>
              <a:t> Nerve </a:t>
            </a:r>
            <a:r>
              <a:rPr lang="hr-HR" sz="1800" dirty="0" err="1"/>
              <a:t>Disorders</a:t>
            </a: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922637" y="317496"/>
            <a:ext cx="10041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</a:t>
            </a:r>
            <a:r>
              <a:rPr lang="hr-HR" sz="2000" dirty="0" err="1"/>
              <a:t>Special</a:t>
            </a:r>
            <a:r>
              <a:rPr lang="hr-HR" sz="2000" dirty="0"/>
              <a:t> </a:t>
            </a:r>
            <a:r>
              <a:rPr lang="hr-HR" sz="2000" dirty="0" err="1"/>
              <a:t>Interest</a:t>
            </a:r>
            <a:r>
              <a:rPr lang="hr-HR" sz="2000" dirty="0"/>
              <a:t> </a:t>
            </a:r>
            <a:r>
              <a:rPr lang="hr-HR" sz="2000" dirty="0" err="1"/>
              <a:t>Scientific</a:t>
            </a:r>
            <a:r>
              <a:rPr lang="hr-HR" sz="2000" dirty="0"/>
              <a:t> </a:t>
            </a:r>
            <a:r>
              <a:rPr lang="hr-HR" sz="2000" dirty="0" err="1"/>
              <a:t>Committees</a:t>
            </a:r>
            <a:r>
              <a:rPr lang="hr-HR" sz="2000" dirty="0"/>
              <a:t> (SISC) </a:t>
            </a:r>
            <a:r>
              <a:rPr lang="hr-HR" sz="2000" dirty="0" err="1"/>
              <a:t>have</a:t>
            </a:r>
            <a:r>
              <a:rPr lang="hr-HR" sz="2000" dirty="0"/>
              <a:t> </a:t>
            </a:r>
            <a:r>
              <a:rPr lang="hr-HR" sz="2000" dirty="0" err="1"/>
              <a:t>been</a:t>
            </a:r>
            <a:r>
              <a:rPr lang="hr-HR" sz="2000" dirty="0"/>
              <a:t> </a:t>
            </a:r>
            <a:r>
              <a:rPr lang="hr-HR" sz="2000" dirty="0" err="1"/>
              <a:t>established</a:t>
            </a:r>
            <a:r>
              <a:rPr lang="hr-HR" sz="2000" dirty="0"/>
              <a:t>: 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951470" y="3674075"/>
            <a:ext cx="10289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</a:t>
            </a:r>
            <a:r>
              <a:rPr lang="hr-HR" dirty="0" err="1"/>
              <a:t>Congresses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held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ESPRM: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Vienna</a:t>
            </a:r>
            <a:r>
              <a:rPr lang="hr-HR" dirty="0"/>
              <a:t> 2004</a:t>
            </a:r>
          </a:p>
          <a:p>
            <a:pPr marL="285750" indent="-285750">
              <a:buFontTx/>
              <a:buChar char="-"/>
            </a:pPr>
            <a:r>
              <a:rPr lang="hr-HR" dirty="0"/>
              <a:t>Madrid 2006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Brugges</a:t>
            </a:r>
            <a:r>
              <a:rPr lang="hr-HR" dirty="0"/>
              <a:t> 2008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Venice</a:t>
            </a:r>
            <a:r>
              <a:rPr lang="hr-HR" dirty="0"/>
              <a:t> 2010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Thessaloniki</a:t>
            </a:r>
            <a:r>
              <a:rPr lang="hr-HR" dirty="0"/>
              <a:t> 2012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Marseille</a:t>
            </a:r>
            <a:r>
              <a:rPr lang="hr-HR" dirty="0"/>
              <a:t> 2014 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Estoril</a:t>
            </a:r>
            <a:r>
              <a:rPr lang="hr-HR" dirty="0"/>
              <a:t> 2016</a:t>
            </a:r>
          </a:p>
          <a:p>
            <a:pPr marL="285750" indent="-285750">
              <a:buFontTx/>
              <a:buChar char="-"/>
            </a:pPr>
            <a:r>
              <a:rPr lang="hr-HR" dirty="0"/>
              <a:t>Vilnius 2018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6569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3153</Words>
  <Application>Microsoft Office PowerPoint</Application>
  <PresentationFormat>Widescreen</PresentationFormat>
  <Paragraphs>200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TimesNewRomanPS-ItalicMT</vt:lpstr>
      <vt:lpstr>TimesNewRomanPSMT</vt:lpstr>
      <vt:lpstr>Tema di Office</vt:lpstr>
      <vt:lpstr>Presentazione standard di PowerPoint</vt:lpstr>
      <vt:lpstr>Introduction</vt:lpstr>
      <vt:lpstr>The Section of Physical and Rehabilitation Medicine of the European Union of Medical Specialists (UEMS)</vt:lpstr>
      <vt:lpstr>The Board and the Training in PRM</vt:lpstr>
      <vt:lpstr>The Clinical Affairs Committee (CAC) deals with the Quality of Care in PRM</vt:lpstr>
      <vt:lpstr>The Professional Practice Committee (PPC) deals with the fields of competence related to PRM</vt:lpstr>
      <vt:lpstr>Members</vt:lpstr>
      <vt:lpstr>European Society of Physical and Rehabilitation Medicine [ESPRM] (www.esprm.net)</vt:lpstr>
      <vt:lpstr>Presentazione standard di PowerPoint</vt:lpstr>
      <vt:lpstr>Académie Médicale Européenne de Médecine de Réadaptation / European Academy of Rehabilitation Medicine (EARM) (www.aemr.eu)</vt:lpstr>
      <vt:lpstr>Presentazione standard di PowerPoint</vt:lpstr>
      <vt:lpstr>Presentazione standard di PowerPoint</vt:lpstr>
      <vt:lpstr>The Regional Physical and Rehabilitation Medicine (PRM) Fora:</vt:lpstr>
      <vt:lpstr>The main goals of BNF-PRM and MFPRM are:</vt:lpstr>
      <vt:lpstr>National PRM Societies in Europe</vt:lpstr>
      <vt:lpstr>Presentazione standard di PowerPoint</vt:lpstr>
      <vt:lpstr>Presentazione standard di PowerPoint</vt:lpstr>
      <vt:lpstr>PRM scientific Activities and their representation in Europe – European PRM Multinational Scientific Journals</vt:lpstr>
      <vt:lpstr>Presentazione standard di PowerPoint</vt:lpstr>
      <vt:lpstr>Presentazione standard di PowerPoint</vt:lpstr>
      <vt:lpstr>Annals of Physical and Rehabilitation Medicine (APRM) – Official Journal of UEMS-PRM Section</vt:lpstr>
      <vt:lpstr>European Journal of Physical and Rehabilitation Medicine (EJPRM) – Official Journal of ESPRM and UEMS-PRM Section and Board</vt:lpstr>
      <vt:lpstr>Journal of Rehabilitation Medicine (JRM) – Official Journal of UEMS PRM Board and EARM</vt:lpstr>
      <vt:lpstr>Clinical Rehabilitation (CR)</vt:lpstr>
      <vt:lpstr>International Journal of Rehabilitation Research</vt:lpstr>
      <vt:lpstr>Physikalische Medisin – Rehabilitationsmedisin – Kurortmedisin - Journal of Physical and Rehabilitation Medicine (JPRM) </vt:lpstr>
      <vt:lpstr>Rehabilitación (Madr.) (RM)</vt:lpstr>
      <vt:lpstr>Disability and Rehabilitation</vt:lpstr>
      <vt:lpstr>The role of Europe in PRM activities across the world</vt:lpstr>
      <vt:lpstr>The most important current topics of the collaboration work plan include:</vt:lpstr>
      <vt:lpstr>Presentazione standard di PowerPoint</vt:lpstr>
      <vt:lpstr>For this paper, the collective authorship name of European PRM Bodies Alliance includes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Rehabilitation Medicine A primary medical specialty</dc:title>
  <dc:creator>Stefano</dc:creator>
  <cp:lastModifiedBy>Stefano</cp:lastModifiedBy>
  <cp:revision>26</cp:revision>
  <dcterms:created xsi:type="dcterms:W3CDTF">2018-08-21T19:55:07Z</dcterms:created>
  <dcterms:modified xsi:type="dcterms:W3CDTF">2018-08-23T18:42:06Z</dcterms:modified>
</cp:coreProperties>
</file>