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61" r:id="rId3"/>
    <p:sldId id="264" r:id="rId4"/>
    <p:sldId id="260" r:id="rId5"/>
    <p:sldId id="268" r:id="rId6"/>
    <p:sldId id="308" r:id="rId7"/>
    <p:sldId id="334" r:id="rId8"/>
    <p:sldId id="295" r:id="rId9"/>
    <p:sldId id="270" r:id="rId10"/>
    <p:sldId id="271" r:id="rId11"/>
    <p:sldId id="335" r:id="rId12"/>
    <p:sldId id="273" r:id="rId13"/>
    <p:sldId id="336" r:id="rId14"/>
    <p:sldId id="301" r:id="rId15"/>
    <p:sldId id="307" r:id="rId16"/>
    <p:sldId id="337" r:id="rId17"/>
    <p:sldId id="294" r:id="rId18"/>
    <p:sldId id="310" r:id="rId19"/>
    <p:sldId id="311" r:id="rId20"/>
    <p:sldId id="312" r:id="rId21"/>
    <p:sldId id="313" r:id="rId22"/>
    <p:sldId id="314" r:id="rId23"/>
    <p:sldId id="315" r:id="rId24"/>
    <p:sldId id="316" r:id="rId25"/>
    <p:sldId id="317" r:id="rId26"/>
    <p:sldId id="274" r:id="rId27"/>
    <p:sldId id="325" r:id="rId28"/>
    <p:sldId id="326" r:id="rId29"/>
    <p:sldId id="328" r:id="rId30"/>
    <p:sldId id="290" r:id="rId31"/>
    <p:sldId id="275" r:id="rId32"/>
    <p:sldId id="329" r:id="rId33"/>
    <p:sldId id="330" r:id="rId34"/>
    <p:sldId id="276" r:id="rId35"/>
    <p:sldId id="288" r:id="rId36"/>
    <p:sldId id="289" r:id="rId37"/>
    <p:sldId id="291" r:id="rId38"/>
    <p:sldId id="331" r:id="rId39"/>
    <p:sldId id="332" r:id="rId40"/>
    <p:sldId id="277" r:id="rId41"/>
    <p:sldId id="333" r:id="rId42"/>
    <p:sldId id="272" r:id="rId4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5" d="100"/>
          <a:sy n="65" d="100"/>
        </p:scale>
        <p:origin x="652"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E0651-A5D4-4DC4-BD10-4226D018FD26}" type="datetimeFigureOut">
              <a:rPr lang="it-IT" smtClean="0"/>
              <a:t>23/08/2018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BF057-E15E-4D24-874C-F15C3AD6D67F}" type="slidenum">
              <a:rPr lang="it-IT" smtClean="0"/>
              <a:t>‹N›</a:t>
            </a:fld>
            <a:endParaRPr lang="it-IT"/>
          </a:p>
        </p:txBody>
      </p:sp>
    </p:spTree>
    <p:extLst>
      <p:ext uri="{BB962C8B-B14F-4D97-AF65-F5344CB8AC3E}">
        <p14:creationId xmlns:p14="http://schemas.microsoft.com/office/powerpoint/2010/main" val="2688909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762000"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r"/>
            <a:r>
              <a:rPr lang="it-IT" altLang="it-IT" sz="1000" i="1"/>
              <a:t>1</a:t>
            </a:r>
          </a:p>
        </p:txBody>
      </p:sp>
      <p:sp>
        <p:nvSpPr>
          <p:cNvPr id="6349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4" name="Rectangle 6"/>
          <p:cNvSpPr>
            <a:spLocks noGrp="1" noRot="1" noChangeAspect="1" noChangeArrowheads="1" noTextEdit="1"/>
          </p:cNvSpPr>
          <p:nvPr>
            <p:ph type="sldImg"/>
          </p:nvPr>
        </p:nvSpPr>
        <p:spPr>
          <a:xfrm>
            <a:off x="587375" y="801688"/>
            <a:ext cx="5683250" cy="3197225"/>
          </a:xfrm>
          <a:ln w="12700" cap="flat">
            <a:solidFill>
              <a:schemeClr val="tx1"/>
            </a:solidFill>
          </a:ln>
        </p:spPr>
      </p:sp>
      <p:sp>
        <p:nvSpPr>
          <p:cNvPr id="63495" name="Rectangle 7"/>
          <p:cNvSpPr>
            <a:spLocks noGrp="1" noChangeArrowheads="1"/>
          </p:cNvSpPr>
          <p:nvPr>
            <p:ph type="body" idx="1"/>
          </p:nvPr>
        </p:nvSpPr>
        <p:spPr>
          <a:xfrm>
            <a:off x="914400" y="4348163"/>
            <a:ext cx="5029200" cy="3609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eaLnBrk="1" hangingPunct="1"/>
            <a:endParaRPr lang="it-IT" altLang="it-IT"/>
          </a:p>
        </p:txBody>
      </p:sp>
    </p:spTree>
    <p:extLst>
      <p:ext uri="{BB962C8B-B14F-4D97-AF65-F5344CB8AC3E}">
        <p14:creationId xmlns:p14="http://schemas.microsoft.com/office/powerpoint/2010/main" val="1244567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762000"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r"/>
            <a:r>
              <a:rPr lang="it-IT" altLang="it-IT" sz="1000" i="1"/>
              <a:t>1</a:t>
            </a:r>
          </a:p>
        </p:txBody>
      </p:sp>
      <p:sp>
        <p:nvSpPr>
          <p:cNvPr id="6349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4" name="Rectangle 6"/>
          <p:cNvSpPr>
            <a:spLocks noGrp="1" noRot="1" noChangeAspect="1" noChangeArrowheads="1" noTextEdit="1"/>
          </p:cNvSpPr>
          <p:nvPr>
            <p:ph type="sldImg"/>
          </p:nvPr>
        </p:nvSpPr>
        <p:spPr>
          <a:xfrm>
            <a:off x="587375" y="801688"/>
            <a:ext cx="5683250" cy="3197225"/>
          </a:xfrm>
          <a:ln w="12700" cap="flat">
            <a:solidFill>
              <a:schemeClr val="tx1"/>
            </a:solidFill>
          </a:ln>
        </p:spPr>
      </p:sp>
      <p:sp>
        <p:nvSpPr>
          <p:cNvPr id="63495" name="Rectangle 7"/>
          <p:cNvSpPr>
            <a:spLocks noGrp="1" noChangeArrowheads="1"/>
          </p:cNvSpPr>
          <p:nvPr>
            <p:ph type="body" idx="1"/>
          </p:nvPr>
        </p:nvSpPr>
        <p:spPr>
          <a:xfrm>
            <a:off x="914400" y="4348163"/>
            <a:ext cx="5029200" cy="3609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eaLnBrk="1" hangingPunct="1"/>
            <a:endParaRPr lang="it-IT" altLang="it-IT"/>
          </a:p>
        </p:txBody>
      </p:sp>
    </p:spTree>
    <p:extLst>
      <p:ext uri="{BB962C8B-B14F-4D97-AF65-F5344CB8AC3E}">
        <p14:creationId xmlns:p14="http://schemas.microsoft.com/office/powerpoint/2010/main" val="385885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762000"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r"/>
            <a:r>
              <a:rPr lang="it-IT" altLang="it-IT" sz="1000" i="1"/>
              <a:t>1</a:t>
            </a:r>
          </a:p>
        </p:txBody>
      </p:sp>
      <p:sp>
        <p:nvSpPr>
          <p:cNvPr id="6349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4" name="Rectangle 6"/>
          <p:cNvSpPr>
            <a:spLocks noGrp="1" noRot="1" noChangeAspect="1" noChangeArrowheads="1" noTextEdit="1"/>
          </p:cNvSpPr>
          <p:nvPr>
            <p:ph type="sldImg"/>
          </p:nvPr>
        </p:nvSpPr>
        <p:spPr>
          <a:xfrm>
            <a:off x="587375" y="801688"/>
            <a:ext cx="5683250" cy="3197225"/>
          </a:xfrm>
          <a:ln w="12700" cap="flat">
            <a:solidFill>
              <a:schemeClr val="tx1"/>
            </a:solidFill>
          </a:ln>
        </p:spPr>
      </p:sp>
      <p:sp>
        <p:nvSpPr>
          <p:cNvPr id="63495" name="Rectangle 7"/>
          <p:cNvSpPr>
            <a:spLocks noGrp="1" noChangeArrowheads="1"/>
          </p:cNvSpPr>
          <p:nvPr>
            <p:ph type="body" idx="1"/>
          </p:nvPr>
        </p:nvSpPr>
        <p:spPr>
          <a:xfrm>
            <a:off x="914400" y="4348163"/>
            <a:ext cx="5029200" cy="3609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eaLnBrk="1" hangingPunct="1"/>
            <a:endParaRPr lang="it-IT" altLang="it-IT"/>
          </a:p>
        </p:txBody>
      </p:sp>
    </p:spTree>
    <p:extLst>
      <p:ext uri="{BB962C8B-B14F-4D97-AF65-F5344CB8AC3E}">
        <p14:creationId xmlns:p14="http://schemas.microsoft.com/office/powerpoint/2010/main" val="368534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762000"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r"/>
            <a:r>
              <a:rPr lang="it-IT" altLang="it-IT" sz="1000" i="1"/>
              <a:t>1</a:t>
            </a:r>
          </a:p>
        </p:txBody>
      </p:sp>
      <p:sp>
        <p:nvSpPr>
          <p:cNvPr id="6349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4" name="Rectangle 6"/>
          <p:cNvSpPr>
            <a:spLocks noGrp="1" noRot="1" noChangeAspect="1" noChangeArrowheads="1" noTextEdit="1"/>
          </p:cNvSpPr>
          <p:nvPr>
            <p:ph type="sldImg"/>
          </p:nvPr>
        </p:nvSpPr>
        <p:spPr>
          <a:xfrm>
            <a:off x="587375" y="801688"/>
            <a:ext cx="5683250" cy="3197225"/>
          </a:xfrm>
          <a:ln w="12700" cap="flat">
            <a:solidFill>
              <a:schemeClr val="tx1"/>
            </a:solidFill>
          </a:ln>
        </p:spPr>
      </p:sp>
      <p:sp>
        <p:nvSpPr>
          <p:cNvPr id="63495" name="Rectangle 7"/>
          <p:cNvSpPr>
            <a:spLocks noGrp="1" noChangeArrowheads="1"/>
          </p:cNvSpPr>
          <p:nvPr>
            <p:ph type="body" idx="1"/>
          </p:nvPr>
        </p:nvSpPr>
        <p:spPr>
          <a:xfrm>
            <a:off x="914400" y="4348163"/>
            <a:ext cx="5029200" cy="3609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eaLnBrk="1" hangingPunct="1"/>
            <a:endParaRPr lang="it-IT" altLang="it-IT"/>
          </a:p>
        </p:txBody>
      </p:sp>
    </p:spTree>
    <p:extLst>
      <p:ext uri="{BB962C8B-B14F-4D97-AF65-F5344CB8AC3E}">
        <p14:creationId xmlns:p14="http://schemas.microsoft.com/office/powerpoint/2010/main" val="3726054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762000"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r"/>
            <a:r>
              <a:rPr lang="it-IT" altLang="it-IT" sz="1000" i="1"/>
              <a:t>1</a:t>
            </a:r>
          </a:p>
        </p:txBody>
      </p:sp>
      <p:sp>
        <p:nvSpPr>
          <p:cNvPr id="6349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4" name="Rectangle 6"/>
          <p:cNvSpPr>
            <a:spLocks noGrp="1" noRot="1" noChangeAspect="1" noChangeArrowheads="1" noTextEdit="1"/>
          </p:cNvSpPr>
          <p:nvPr>
            <p:ph type="sldImg"/>
          </p:nvPr>
        </p:nvSpPr>
        <p:spPr>
          <a:xfrm>
            <a:off x="587375" y="801688"/>
            <a:ext cx="5683250" cy="3197225"/>
          </a:xfrm>
          <a:ln w="12700" cap="flat">
            <a:solidFill>
              <a:schemeClr val="tx1"/>
            </a:solidFill>
          </a:ln>
        </p:spPr>
      </p:sp>
      <p:sp>
        <p:nvSpPr>
          <p:cNvPr id="63495" name="Rectangle 7"/>
          <p:cNvSpPr>
            <a:spLocks noGrp="1" noChangeArrowheads="1"/>
          </p:cNvSpPr>
          <p:nvPr>
            <p:ph type="body" idx="1"/>
          </p:nvPr>
        </p:nvSpPr>
        <p:spPr>
          <a:xfrm>
            <a:off x="914400" y="4348163"/>
            <a:ext cx="5029200" cy="3609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eaLnBrk="1" hangingPunct="1"/>
            <a:endParaRPr lang="it-IT" altLang="it-IT"/>
          </a:p>
        </p:txBody>
      </p:sp>
    </p:spTree>
    <p:extLst>
      <p:ext uri="{BB962C8B-B14F-4D97-AF65-F5344CB8AC3E}">
        <p14:creationId xmlns:p14="http://schemas.microsoft.com/office/powerpoint/2010/main" val="4169400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762000"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r"/>
            <a:r>
              <a:rPr lang="it-IT" altLang="it-IT" sz="1000" i="1"/>
              <a:t>1</a:t>
            </a:r>
          </a:p>
        </p:txBody>
      </p:sp>
      <p:sp>
        <p:nvSpPr>
          <p:cNvPr id="6349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4" name="Rectangle 6"/>
          <p:cNvSpPr>
            <a:spLocks noGrp="1" noRot="1" noChangeAspect="1" noChangeArrowheads="1" noTextEdit="1"/>
          </p:cNvSpPr>
          <p:nvPr>
            <p:ph type="sldImg"/>
          </p:nvPr>
        </p:nvSpPr>
        <p:spPr>
          <a:xfrm>
            <a:off x="587375" y="801688"/>
            <a:ext cx="5683250" cy="3197225"/>
          </a:xfrm>
          <a:ln w="12700" cap="flat">
            <a:solidFill>
              <a:schemeClr val="tx1"/>
            </a:solidFill>
          </a:ln>
        </p:spPr>
      </p:sp>
      <p:sp>
        <p:nvSpPr>
          <p:cNvPr id="63495" name="Rectangle 7"/>
          <p:cNvSpPr>
            <a:spLocks noGrp="1" noChangeArrowheads="1"/>
          </p:cNvSpPr>
          <p:nvPr>
            <p:ph type="body" idx="1"/>
          </p:nvPr>
        </p:nvSpPr>
        <p:spPr>
          <a:xfrm>
            <a:off x="914400" y="4348163"/>
            <a:ext cx="5029200" cy="3609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eaLnBrk="1" hangingPunct="1"/>
            <a:endParaRPr lang="it-IT" altLang="it-IT"/>
          </a:p>
        </p:txBody>
      </p:sp>
    </p:spTree>
    <p:extLst>
      <p:ext uri="{BB962C8B-B14F-4D97-AF65-F5344CB8AC3E}">
        <p14:creationId xmlns:p14="http://schemas.microsoft.com/office/powerpoint/2010/main" val="3997755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762000"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r"/>
            <a:r>
              <a:rPr lang="it-IT" altLang="it-IT" sz="1000" i="1"/>
              <a:t>1</a:t>
            </a:r>
          </a:p>
        </p:txBody>
      </p:sp>
      <p:sp>
        <p:nvSpPr>
          <p:cNvPr id="6349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4" name="Rectangle 6"/>
          <p:cNvSpPr>
            <a:spLocks noGrp="1" noRot="1" noChangeAspect="1" noChangeArrowheads="1" noTextEdit="1"/>
          </p:cNvSpPr>
          <p:nvPr>
            <p:ph type="sldImg"/>
          </p:nvPr>
        </p:nvSpPr>
        <p:spPr>
          <a:xfrm>
            <a:off x="587375" y="801688"/>
            <a:ext cx="5683250" cy="3197225"/>
          </a:xfrm>
          <a:ln w="12700" cap="flat">
            <a:solidFill>
              <a:schemeClr val="tx1"/>
            </a:solidFill>
          </a:ln>
        </p:spPr>
      </p:sp>
      <p:sp>
        <p:nvSpPr>
          <p:cNvPr id="63495" name="Rectangle 7"/>
          <p:cNvSpPr>
            <a:spLocks noGrp="1" noChangeArrowheads="1"/>
          </p:cNvSpPr>
          <p:nvPr>
            <p:ph type="body" idx="1"/>
          </p:nvPr>
        </p:nvSpPr>
        <p:spPr>
          <a:xfrm>
            <a:off x="914400" y="4348163"/>
            <a:ext cx="5029200" cy="3609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eaLnBrk="1" hangingPunct="1"/>
            <a:endParaRPr lang="it-IT" altLang="it-IT"/>
          </a:p>
        </p:txBody>
      </p:sp>
    </p:spTree>
    <p:extLst>
      <p:ext uri="{BB962C8B-B14F-4D97-AF65-F5344CB8AC3E}">
        <p14:creationId xmlns:p14="http://schemas.microsoft.com/office/powerpoint/2010/main" val="1740011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762000"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r"/>
            <a:r>
              <a:rPr lang="it-IT" altLang="it-IT" sz="1000" i="1"/>
              <a:t>1</a:t>
            </a:r>
          </a:p>
        </p:txBody>
      </p:sp>
      <p:sp>
        <p:nvSpPr>
          <p:cNvPr id="6349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4" name="Rectangle 6"/>
          <p:cNvSpPr>
            <a:spLocks noGrp="1" noRot="1" noChangeAspect="1" noChangeArrowheads="1" noTextEdit="1"/>
          </p:cNvSpPr>
          <p:nvPr>
            <p:ph type="sldImg"/>
          </p:nvPr>
        </p:nvSpPr>
        <p:spPr>
          <a:xfrm>
            <a:off x="587375" y="801688"/>
            <a:ext cx="5683250" cy="3197225"/>
          </a:xfrm>
          <a:ln w="12700" cap="flat">
            <a:solidFill>
              <a:schemeClr val="tx1"/>
            </a:solidFill>
          </a:ln>
        </p:spPr>
      </p:sp>
      <p:sp>
        <p:nvSpPr>
          <p:cNvPr id="63495" name="Rectangle 7"/>
          <p:cNvSpPr>
            <a:spLocks noGrp="1" noChangeArrowheads="1"/>
          </p:cNvSpPr>
          <p:nvPr>
            <p:ph type="body" idx="1"/>
          </p:nvPr>
        </p:nvSpPr>
        <p:spPr>
          <a:xfrm>
            <a:off x="914400" y="4348163"/>
            <a:ext cx="5029200" cy="3609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eaLnBrk="1" hangingPunct="1"/>
            <a:endParaRPr lang="it-IT" altLang="it-IT"/>
          </a:p>
        </p:txBody>
      </p:sp>
    </p:spTree>
    <p:extLst>
      <p:ext uri="{BB962C8B-B14F-4D97-AF65-F5344CB8AC3E}">
        <p14:creationId xmlns:p14="http://schemas.microsoft.com/office/powerpoint/2010/main" val="1852570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762000"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r"/>
            <a:r>
              <a:rPr lang="it-IT" altLang="it-IT" sz="1000" i="1"/>
              <a:t>1</a:t>
            </a:r>
          </a:p>
        </p:txBody>
      </p:sp>
      <p:sp>
        <p:nvSpPr>
          <p:cNvPr id="6349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4" name="Rectangle 6"/>
          <p:cNvSpPr>
            <a:spLocks noGrp="1" noRot="1" noChangeAspect="1" noChangeArrowheads="1" noTextEdit="1"/>
          </p:cNvSpPr>
          <p:nvPr>
            <p:ph type="sldImg"/>
          </p:nvPr>
        </p:nvSpPr>
        <p:spPr>
          <a:xfrm>
            <a:off x="587375" y="801688"/>
            <a:ext cx="5683250" cy="3197225"/>
          </a:xfrm>
          <a:ln w="12700" cap="flat">
            <a:solidFill>
              <a:schemeClr val="tx1"/>
            </a:solidFill>
          </a:ln>
        </p:spPr>
      </p:sp>
      <p:sp>
        <p:nvSpPr>
          <p:cNvPr id="63495" name="Rectangle 7"/>
          <p:cNvSpPr>
            <a:spLocks noGrp="1" noChangeArrowheads="1"/>
          </p:cNvSpPr>
          <p:nvPr>
            <p:ph type="body" idx="1"/>
          </p:nvPr>
        </p:nvSpPr>
        <p:spPr>
          <a:xfrm>
            <a:off x="914400" y="4348163"/>
            <a:ext cx="5029200" cy="3609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eaLnBrk="1" hangingPunct="1"/>
            <a:endParaRPr lang="it-IT" altLang="it-IT"/>
          </a:p>
        </p:txBody>
      </p:sp>
    </p:spTree>
    <p:extLst>
      <p:ext uri="{BB962C8B-B14F-4D97-AF65-F5344CB8AC3E}">
        <p14:creationId xmlns:p14="http://schemas.microsoft.com/office/powerpoint/2010/main" val="3086286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762000"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r"/>
            <a:r>
              <a:rPr lang="it-IT" altLang="it-IT" sz="1000" i="1"/>
              <a:t>1</a:t>
            </a:r>
          </a:p>
        </p:txBody>
      </p:sp>
      <p:sp>
        <p:nvSpPr>
          <p:cNvPr id="6349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4" name="Rectangle 6"/>
          <p:cNvSpPr>
            <a:spLocks noGrp="1" noRot="1" noChangeAspect="1" noChangeArrowheads="1" noTextEdit="1"/>
          </p:cNvSpPr>
          <p:nvPr>
            <p:ph type="sldImg"/>
          </p:nvPr>
        </p:nvSpPr>
        <p:spPr>
          <a:xfrm>
            <a:off x="587375" y="801688"/>
            <a:ext cx="5683250" cy="3197225"/>
          </a:xfrm>
          <a:ln w="12700" cap="flat">
            <a:solidFill>
              <a:schemeClr val="tx1"/>
            </a:solidFill>
          </a:ln>
        </p:spPr>
      </p:sp>
      <p:sp>
        <p:nvSpPr>
          <p:cNvPr id="63495" name="Rectangle 7"/>
          <p:cNvSpPr>
            <a:spLocks noGrp="1" noChangeArrowheads="1"/>
          </p:cNvSpPr>
          <p:nvPr>
            <p:ph type="body" idx="1"/>
          </p:nvPr>
        </p:nvSpPr>
        <p:spPr>
          <a:xfrm>
            <a:off x="914400" y="4348163"/>
            <a:ext cx="5029200" cy="3609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eaLnBrk="1" hangingPunct="1"/>
            <a:endParaRPr lang="it-IT" altLang="it-IT"/>
          </a:p>
        </p:txBody>
      </p:sp>
    </p:spTree>
    <p:extLst>
      <p:ext uri="{BB962C8B-B14F-4D97-AF65-F5344CB8AC3E}">
        <p14:creationId xmlns:p14="http://schemas.microsoft.com/office/powerpoint/2010/main" val="236169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762000"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r"/>
            <a:r>
              <a:rPr lang="it-IT" altLang="it-IT" sz="1000" i="1"/>
              <a:t>1</a:t>
            </a:r>
          </a:p>
        </p:txBody>
      </p:sp>
      <p:sp>
        <p:nvSpPr>
          <p:cNvPr id="6349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4" name="Rectangle 6"/>
          <p:cNvSpPr>
            <a:spLocks noGrp="1" noRot="1" noChangeAspect="1" noChangeArrowheads="1" noTextEdit="1"/>
          </p:cNvSpPr>
          <p:nvPr>
            <p:ph type="sldImg"/>
          </p:nvPr>
        </p:nvSpPr>
        <p:spPr>
          <a:xfrm>
            <a:off x="587375" y="801688"/>
            <a:ext cx="5683250" cy="3197225"/>
          </a:xfrm>
          <a:ln w="12700" cap="flat">
            <a:solidFill>
              <a:schemeClr val="tx1"/>
            </a:solidFill>
          </a:ln>
        </p:spPr>
      </p:sp>
      <p:sp>
        <p:nvSpPr>
          <p:cNvPr id="63495" name="Rectangle 7"/>
          <p:cNvSpPr>
            <a:spLocks noGrp="1" noChangeArrowheads="1"/>
          </p:cNvSpPr>
          <p:nvPr>
            <p:ph type="body" idx="1"/>
          </p:nvPr>
        </p:nvSpPr>
        <p:spPr>
          <a:xfrm>
            <a:off x="914400" y="4348163"/>
            <a:ext cx="5029200" cy="3609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eaLnBrk="1" hangingPunct="1"/>
            <a:endParaRPr lang="it-IT" altLang="it-IT"/>
          </a:p>
        </p:txBody>
      </p:sp>
    </p:spTree>
    <p:extLst>
      <p:ext uri="{BB962C8B-B14F-4D97-AF65-F5344CB8AC3E}">
        <p14:creationId xmlns:p14="http://schemas.microsoft.com/office/powerpoint/2010/main" val="810138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762000"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r"/>
            <a:r>
              <a:rPr lang="it-IT" altLang="it-IT" sz="1000" i="1"/>
              <a:t>1</a:t>
            </a:r>
          </a:p>
        </p:txBody>
      </p:sp>
      <p:sp>
        <p:nvSpPr>
          <p:cNvPr id="6349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4" name="Rectangle 6"/>
          <p:cNvSpPr>
            <a:spLocks noGrp="1" noRot="1" noChangeAspect="1" noChangeArrowheads="1" noTextEdit="1"/>
          </p:cNvSpPr>
          <p:nvPr>
            <p:ph type="sldImg"/>
          </p:nvPr>
        </p:nvSpPr>
        <p:spPr>
          <a:xfrm>
            <a:off x="587375" y="801688"/>
            <a:ext cx="5683250" cy="3197225"/>
          </a:xfrm>
          <a:ln w="12700" cap="flat">
            <a:solidFill>
              <a:schemeClr val="tx1"/>
            </a:solidFill>
          </a:ln>
        </p:spPr>
      </p:sp>
      <p:sp>
        <p:nvSpPr>
          <p:cNvPr id="63495" name="Rectangle 7"/>
          <p:cNvSpPr>
            <a:spLocks noGrp="1" noChangeArrowheads="1"/>
          </p:cNvSpPr>
          <p:nvPr>
            <p:ph type="body" idx="1"/>
          </p:nvPr>
        </p:nvSpPr>
        <p:spPr>
          <a:xfrm>
            <a:off x="914400" y="4348163"/>
            <a:ext cx="5029200" cy="3609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eaLnBrk="1" hangingPunct="1"/>
            <a:endParaRPr lang="it-IT" altLang="it-IT"/>
          </a:p>
        </p:txBody>
      </p:sp>
    </p:spTree>
    <p:extLst>
      <p:ext uri="{BB962C8B-B14F-4D97-AF65-F5344CB8AC3E}">
        <p14:creationId xmlns:p14="http://schemas.microsoft.com/office/powerpoint/2010/main" val="3999516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762000"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r"/>
            <a:r>
              <a:rPr lang="it-IT" altLang="it-IT" sz="1000" i="1"/>
              <a:t>1</a:t>
            </a:r>
          </a:p>
        </p:txBody>
      </p:sp>
      <p:sp>
        <p:nvSpPr>
          <p:cNvPr id="6349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4" name="Rectangle 6"/>
          <p:cNvSpPr>
            <a:spLocks noGrp="1" noRot="1" noChangeAspect="1" noChangeArrowheads="1" noTextEdit="1"/>
          </p:cNvSpPr>
          <p:nvPr>
            <p:ph type="sldImg"/>
          </p:nvPr>
        </p:nvSpPr>
        <p:spPr>
          <a:xfrm>
            <a:off x="587375" y="801688"/>
            <a:ext cx="5683250" cy="3197225"/>
          </a:xfrm>
          <a:ln w="12700" cap="flat">
            <a:solidFill>
              <a:schemeClr val="tx1"/>
            </a:solidFill>
          </a:ln>
        </p:spPr>
      </p:sp>
      <p:sp>
        <p:nvSpPr>
          <p:cNvPr id="63495" name="Rectangle 7"/>
          <p:cNvSpPr>
            <a:spLocks noGrp="1" noChangeArrowheads="1"/>
          </p:cNvSpPr>
          <p:nvPr>
            <p:ph type="body" idx="1"/>
          </p:nvPr>
        </p:nvSpPr>
        <p:spPr>
          <a:xfrm>
            <a:off x="914400" y="4348163"/>
            <a:ext cx="5029200" cy="3609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eaLnBrk="1" hangingPunct="1"/>
            <a:endParaRPr lang="it-IT" altLang="it-IT"/>
          </a:p>
        </p:txBody>
      </p:sp>
    </p:spTree>
    <p:extLst>
      <p:ext uri="{BB962C8B-B14F-4D97-AF65-F5344CB8AC3E}">
        <p14:creationId xmlns:p14="http://schemas.microsoft.com/office/powerpoint/2010/main" val="173027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762000"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defTabSz="76200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defTabSz="7620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defTabSz="7620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r"/>
            <a:r>
              <a:rPr lang="it-IT" altLang="it-IT" sz="1000" i="1"/>
              <a:t>1</a:t>
            </a:r>
          </a:p>
        </p:txBody>
      </p:sp>
      <p:sp>
        <p:nvSpPr>
          <p:cNvPr id="6349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sp>
        <p:nvSpPr>
          <p:cNvPr id="63494" name="Rectangle 6"/>
          <p:cNvSpPr>
            <a:spLocks noGrp="1" noRot="1" noChangeAspect="1" noChangeArrowheads="1" noTextEdit="1"/>
          </p:cNvSpPr>
          <p:nvPr>
            <p:ph type="sldImg"/>
          </p:nvPr>
        </p:nvSpPr>
        <p:spPr>
          <a:xfrm>
            <a:off x="587375" y="801688"/>
            <a:ext cx="5683250" cy="3197225"/>
          </a:xfrm>
          <a:ln w="12700" cap="flat">
            <a:solidFill>
              <a:schemeClr val="tx1"/>
            </a:solidFill>
          </a:ln>
        </p:spPr>
      </p:sp>
      <p:sp>
        <p:nvSpPr>
          <p:cNvPr id="63495" name="Rectangle 7"/>
          <p:cNvSpPr>
            <a:spLocks noGrp="1" noChangeArrowheads="1"/>
          </p:cNvSpPr>
          <p:nvPr>
            <p:ph type="body" idx="1"/>
          </p:nvPr>
        </p:nvSpPr>
        <p:spPr>
          <a:xfrm>
            <a:off x="914400" y="4348163"/>
            <a:ext cx="5029200" cy="3609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eaLnBrk="1" hangingPunct="1"/>
            <a:endParaRPr lang="it-IT" altLang="it-IT"/>
          </a:p>
        </p:txBody>
      </p:sp>
    </p:spTree>
    <p:extLst>
      <p:ext uri="{BB962C8B-B14F-4D97-AF65-F5344CB8AC3E}">
        <p14:creationId xmlns:p14="http://schemas.microsoft.com/office/powerpoint/2010/main" val="3153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BF38D4-0097-4C1A-B254-34D89D4321C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B480AF1-266C-42DF-BAEE-755D9C2FCB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312668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EA2E14-7DC0-4CE0-B953-02DFDD07051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34E8A8D-9048-4E6A-9CFC-261F0EEF7110}"/>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343262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A7D585C-1136-479E-92DA-DDD896A6271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D9D73FF-9547-4BDF-AA25-0AB991288F33}"/>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E2B2581-691E-48FA-9F4A-365785A16421}"/>
              </a:ext>
            </a:extLst>
          </p:cNvPr>
          <p:cNvSpPr>
            <a:spLocks noGrp="1"/>
          </p:cNvSpPr>
          <p:nvPr>
            <p:ph type="dt" sz="half" idx="10"/>
          </p:nvPr>
        </p:nvSpPr>
        <p:spPr>
          <a:xfrm>
            <a:off x="838200" y="6356350"/>
            <a:ext cx="2743200" cy="365125"/>
          </a:xfrm>
          <a:prstGeom prst="rect">
            <a:avLst/>
          </a:prstGeom>
        </p:spPr>
        <p:txBody>
          <a:bodyPr/>
          <a:lstStyle/>
          <a:p>
            <a:fld id="{CD8DB68D-9EA3-4BFF-9F30-F3C97FE13E24}" type="datetimeFigureOut">
              <a:rPr lang="it-IT" smtClean="0"/>
              <a:t>23/08/2018</a:t>
            </a:fld>
            <a:endParaRPr lang="it-IT"/>
          </a:p>
        </p:txBody>
      </p:sp>
      <p:sp>
        <p:nvSpPr>
          <p:cNvPr id="5" name="Segnaposto piè di pagina 4">
            <a:extLst>
              <a:ext uri="{FF2B5EF4-FFF2-40B4-BE49-F238E27FC236}">
                <a16:creationId xmlns:a16="http://schemas.microsoft.com/office/drawing/2014/main" id="{322DB025-D77B-48B5-A07F-D257CCA031A0}"/>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B7FDF084-8AB8-46CA-B764-653FC2F1A73F}"/>
              </a:ext>
            </a:extLst>
          </p:cNvPr>
          <p:cNvSpPr>
            <a:spLocks noGrp="1"/>
          </p:cNvSpPr>
          <p:nvPr>
            <p:ph type="sldNum" sz="quarter" idx="12"/>
          </p:nvPr>
        </p:nvSpPr>
        <p:spPr>
          <a:xfrm>
            <a:off x="8610600" y="6356350"/>
            <a:ext cx="2743200" cy="365125"/>
          </a:xfrm>
          <a:prstGeom prst="rect">
            <a:avLst/>
          </a:prstGeom>
        </p:spPr>
        <p:txBody>
          <a:bodyPr/>
          <a:lstStyle/>
          <a:p>
            <a:fld id="{5F9EFD83-644E-4759-9443-7753250423B9}" type="slidenum">
              <a:rPr lang="it-IT" smtClean="0"/>
              <a:t>‹N›</a:t>
            </a:fld>
            <a:endParaRPr lang="it-IT"/>
          </a:p>
        </p:txBody>
      </p:sp>
    </p:spTree>
    <p:extLst>
      <p:ext uri="{BB962C8B-B14F-4D97-AF65-F5344CB8AC3E}">
        <p14:creationId xmlns:p14="http://schemas.microsoft.com/office/powerpoint/2010/main" val="790498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6F4ACF-88CB-42FD-A8E7-28FE03400631}"/>
              </a:ext>
            </a:extLst>
          </p:cNvPr>
          <p:cNvSpPr>
            <a:spLocks noGrp="1"/>
          </p:cNvSpPr>
          <p:nvPr>
            <p:ph type="title"/>
          </p:nvPr>
        </p:nvSpPr>
        <p:spPr>
          <a:xfrm>
            <a:off x="838200" y="462117"/>
            <a:ext cx="10515600" cy="1228572"/>
          </a:xfrm>
        </p:spPr>
        <p:txBody>
          <a:bodyPr>
            <a:normAutofit/>
          </a:bodyPr>
          <a:lstStyle>
            <a:lvl1pPr>
              <a:defRPr sz="4000"/>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26BD5817-EFE9-4D8D-BA35-0DCCFB3991BF}"/>
              </a:ext>
            </a:extLst>
          </p:cNvPr>
          <p:cNvSpPr>
            <a:spLocks noGrp="1"/>
          </p:cNvSpPr>
          <p:nvPr>
            <p:ph idx="1"/>
          </p:nvPr>
        </p:nvSpPr>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Rettangolo 3">
            <a:extLst>
              <a:ext uri="{FF2B5EF4-FFF2-40B4-BE49-F238E27FC236}">
                <a16:creationId xmlns:a16="http://schemas.microsoft.com/office/drawing/2014/main" id="{3FA5EBBB-CA69-4D04-B7A9-06E4AFCE523E}"/>
              </a:ext>
            </a:extLst>
          </p:cNvPr>
          <p:cNvSpPr/>
          <p:nvPr userDrawn="1"/>
        </p:nvSpPr>
        <p:spPr>
          <a:xfrm>
            <a:off x="147484" y="0"/>
            <a:ext cx="12044516" cy="276999"/>
          </a:xfrm>
          <a:prstGeom prst="rect">
            <a:avLst/>
          </a:prstGeom>
        </p:spPr>
        <p:txBody>
          <a:bodyPr wrap="square">
            <a:spAutoFit/>
          </a:bodyPr>
          <a:lstStyle/>
          <a:p>
            <a:pPr algn="l"/>
            <a:r>
              <a:rPr lang="it-IT" sz="1200" dirty="0" err="1">
                <a:solidFill>
                  <a:schemeClr val="accent6">
                    <a:lumMod val="75000"/>
                  </a:schemeClr>
                </a:solidFill>
              </a:rPr>
              <a:t>European</a:t>
            </a:r>
            <a:r>
              <a:rPr lang="it-IT" sz="1200" dirty="0">
                <a:solidFill>
                  <a:schemeClr val="accent6">
                    <a:lumMod val="75000"/>
                  </a:schemeClr>
                </a:solidFill>
              </a:rPr>
              <a:t> PRM </a:t>
            </a:r>
            <a:r>
              <a:rPr lang="it-IT" sz="1200" dirty="0" err="1">
                <a:solidFill>
                  <a:schemeClr val="accent6">
                    <a:lumMod val="75000"/>
                  </a:schemeClr>
                </a:solidFill>
              </a:rPr>
              <a:t>Bodies</a:t>
            </a:r>
            <a:r>
              <a:rPr lang="it-IT" sz="1200" dirty="0">
                <a:solidFill>
                  <a:schemeClr val="accent6">
                    <a:lumMod val="75000"/>
                  </a:schemeClr>
                </a:solidFill>
              </a:rPr>
              <a:t> </a:t>
            </a:r>
            <a:r>
              <a:rPr lang="it-IT" sz="1200" dirty="0" err="1">
                <a:solidFill>
                  <a:schemeClr val="accent6">
                    <a:lumMod val="75000"/>
                  </a:schemeClr>
                </a:solidFill>
              </a:rPr>
              <a:t>Alliance</a:t>
            </a:r>
            <a:r>
              <a:rPr lang="it-IT" sz="1200" dirty="0">
                <a:solidFill>
                  <a:schemeClr val="accent6">
                    <a:lumMod val="75000"/>
                  </a:schemeClr>
                </a:solidFill>
              </a:rPr>
              <a:t>. White Book on PRM in Europe. </a:t>
            </a:r>
            <a:r>
              <a:rPr lang="en-US" sz="1200" dirty="0">
                <a:solidFill>
                  <a:schemeClr val="accent6">
                    <a:lumMod val="75000"/>
                  </a:schemeClr>
                </a:solidFill>
              </a:rPr>
              <a:t>Introductions, Executive Summary, and Methodology. Eur J Phys </a:t>
            </a:r>
            <a:r>
              <a:rPr lang="en-US" sz="1200" dirty="0" err="1">
                <a:solidFill>
                  <a:schemeClr val="accent6">
                    <a:lumMod val="75000"/>
                  </a:schemeClr>
                </a:solidFill>
              </a:rPr>
              <a:t>Rehabil</a:t>
            </a:r>
            <a:r>
              <a:rPr lang="en-US" sz="1200" dirty="0">
                <a:solidFill>
                  <a:schemeClr val="accent6">
                    <a:lumMod val="75000"/>
                  </a:schemeClr>
                </a:solidFill>
              </a:rPr>
              <a:t> Med. 2018 Apr;54(2):125-155</a:t>
            </a:r>
            <a:r>
              <a:rPr lang="it-IT" sz="1200" dirty="0">
                <a:solidFill>
                  <a:schemeClr val="accent6">
                    <a:lumMod val="75000"/>
                  </a:schemeClr>
                </a:solidFill>
              </a:rPr>
              <a:t>.</a:t>
            </a:r>
          </a:p>
        </p:txBody>
      </p:sp>
    </p:spTree>
    <p:extLst>
      <p:ext uri="{BB962C8B-B14F-4D97-AF65-F5344CB8AC3E}">
        <p14:creationId xmlns:p14="http://schemas.microsoft.com/office/powerpoint/2010/main" val="231970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E04FBC-3DCE-46F9-A41E-98C3778B9DF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0996086-C3E6-4A51-A113-2C96E0FD72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Tree>
    <p:extLst>
      <p:ext uri="{BB962C8B-B14F-4D97-AF65-F5344CB8AC3E}">
        <p14:creationId xmlns:p14="http://schemas.microsoft.com/office/powerpoint/2010/main" val="31601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6533AA-CA80-434C-A021-D65708ECEFC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35B4C77-85C2-44BB-91BB-D02143A37C29}"/>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85F402D-36AB-4467-902E-50EB0570805F}"/>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517585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F0EAE8-94DB-464B-9D72-D535C18458E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3F6375F-8A4E-4A6D-A135-61CF7D4F73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E2FE1C0E-E4A7-4A34-BFAD-9C46C575A4AE}"/>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7E077FB-0F22-4317-A644-38415E1FF4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B4CFAB31-F993-423A-85F0-223C02EFA839}"/>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16265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04DF3C-CD77-43E1-BA59-3BB933D614C0}"/>
              </a:ext>
            </a:extLst>
          </p:cNvPr>
          <p:cNvSpPr>
            <a:spLocks noGrp="1"/>
          </p:cNvSpPr>
          <p:nvPr>
            <p:ph type="title"/>
          </p:nvPr>
        </p:nvSpPr>
        <p:spPr/>
        <p:txBody>
          <a:bodyPr/>
          <a:lstStyle/>
          <a:p>
            <a:r>
              <a:rPr lang="it-IT"/>
              <a:t>Fare clic per modificare lo stile del titolo dello schema</a:t>
            </a:r>
          </a:p>
        </p:txBody>
      </p:sp>
    </p:spTree>
    <p:extLst>
      <p:ext uri="{BB962C8B-B14F-4D97-AF65-F5344CB8AC3E}">
        <p14:creationId xmlns:p14="http://schemas.microsoft.com/office/powerpoint/2010/main" val="929153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345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FB6E73-F4ED-4F41-86D7-A78B4C57C3E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4B5CC47-E428-45C3-9393-555221B298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18C1511-F156-4E10-A038-EBDB4E134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1049768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522C9C-7EA6-473C-B4F2-780619BADFF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3CB919B-22D6-4005-93EB-16DD84C87E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1605956-EA1A-4474-8D30-AC1454FDE5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556981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2061244-6FAF-4A61-917C-8141707E1B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4E50918-F9B2-49C8-B730-C99A8DE09002}"/>
              </a:ext>
            </a:extLst>
          </p:cNvPr>
          <p:cNvSpPr>
            <a:spLocks noGrp="1"/>
          </p:cNvSpPr>
          <p:nvPr>
            <p:ph type="body" idx="1"/>
          </p:nvPr>
        </p:nvSpPr>
        <p:spPr>
          <a:xfrm>
            <a:off x="838200" y="1825625"/>
            <a:ext cx="10515600" cy="4083562"/>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7" name="Immagine 6">
            <a:extLst>
              <a:ext uri="{FF2B5EF4-FFF2-40B4-BE49-F238E27FC236}">
                <a16:creationId xmlns:a16="http://schemas.microsoft.com/office/drawing/2014/main" id="{1383A341-73CF-4F01-AEE7-769E48DA0932}"/>
              </a:ext>
            </a:extLst>
          </p:cNvPr>
          <p:cNvPicPr>
            <a:picLocks noChangeAspect="1"/>
          </p:cNvPicPr>
          <p:nvPr userDrawn="1"/>
        </p:nvPicPr>
        <p:blipFill>
          <a:blip r:embed="rId13"/>
          <a:stretch>
            <a:fillRect/>
          </a:stretch>
        </p:blipFill>
        <p:spPr>
          <a:xfrm>
            <a:off x="-1" y="0"/>
            <a:ext cx="147485" cy="6858000"/>
          </a:xfrm>
          <a:prstGeom prst="rect">
            <a:avLst/>
          </a:prstGeom>
        </p:spPr>
      </p:pic>
      <p:pic>
        <p:nvPicPr>
          <p:cNvPr id="8" name="Immagine 7">
            <a:extLst>
              <a:ext uri="{FF2B5EF4-FFF2-40B4-BE49-F238E27FC236}">
                <a16:creationId xmlns:a16="http://schemas.microsoft.com/office/drawing/2014/main" id="{C3136C95-B57D-4321-9555-2915F628888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522424" y="5887347"/>
            <a:ext cx="998813" cy="1079446"/>
          </a:xfrm>
          <a:prstGeom prst="rect">
            <a:avLst/>
          </a:prstGeom>
        </p:spPr>
      </p:pic>
      <p:pic>
        <p:nvPicPr>
          <p:cNvPr id="9" name="Immagine 8">
            <a:extLst>
              <a:ext uri="{FF2B5EF4-FFF2-40B4-BE49-F238E27FC236}">
                <a16:creationId xmlns:a16="http://schemas.microsoft.com/office/drawing/2014/main" id="{8050C582-1B93-4853-BDB1-6EC93D5EE913}"/>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852662" y="5992654"/>
            <a:ext cx="891496" cy="868831"/>
          </a:xfrm>
          <a:prstGeom prst="rect">
            <a:avLst/>
          </a:prstGeom>
        </p:spPr>
      </p:pic>
      <p:pic>
        <p:nvPicPr>
          <p:cNvPr id="10" name="Picture 4" descr="esprm_logo">
            <a:extLst>
              <a:ext uri="{FF2B5EF4-FFF2-40B4-BE49-F238E27FC236}">
                <a16:creationId xmlns:a16="http://schemas.microsoft.com/office/drawing/2014/main" id="{A4C94679-9DAC-4A68-8FB5-80AB825EC62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192134" y="5981700"/>
            <a:ext cx="398145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descr="Description: letter">
            <a:extLst>
              <a:ext uri="{FF2B5EF4-FFF2-40B4-BE49-F238E27FC236}">
                <a16:creationId xmlns:a16="http://schemas.microsoft.com/office/drawing/2014/main" id="{05E7C588-485E-4D31-8220-120DFEBAAA5D}"/>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t="-189" r="-2341"/>
          <a:stretch>
            <a:fillRect/>
          </a:stretch>
        </p:blipFill>
        <p:spPr bwMode="auto">
          <a:xfrm>
            <a:off x="158207" y="5981700"/>
            <a:ext cx="916190" cy="890740"/>
          </a:xfrm>
          <a:prstGeom prst="rect">
            <a:avLst/>
          </a:prstGeom>
          <a:noFill/>
          <a:ln>
            <a:noFill/>
          </a:ln>
        </p:spPr>
      </p:pic>
    </p:spTree>
    <p:extLst>
      <p:ext uri="{BB962C8B-B14F-4D97-AF65-F5344CB8AC3E}">
        <p14:creationId xmlns:p14="http://schemas.microsoft.com/office/powerpoint/2010/main" val="1379483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88B9B48-876A-4D34-9B1B-67AD3B312DCE}"/>
              </a:ext>
            </a:extLst>
          </p:cNvPr>
          <p:cNvSpPr>
            <a:spLocks noGrp="1"/>
          </p:cNvSpPr>
          <p:nvPr>
            <p:ph type="ctrTitle"/>
          </p:nvPr>
        </p:nvSpPr>
        <p:spPr>
          <a:xfrm>
            <a:off x="6392971" y="1962307"/>
            <a:ext cx="5407434" cy="2889114"/>
          </a:xfrm>
        </p:spPr>
        <p:txBody>
          <a:bodyPr anchor="ctr">
            <a:noAutofit/>
          </a:bodyPr>
          <a:lstStyle/>
          <a:p>
            <a:pPr algn="l"/>
            <a:r>
              <a:rPr lang="it-IT" sz="3200" dirty="0">
                <a:solidFill>
                  <a:schemeClr val="bg1"/>
                </a:solidFill>
              </a:rPr>
              <a:t>THE WHITE BOOK</a:t>
            </a:r>
            <a:r>
              <a:rPr lang="hr-HR" sz="3200" dirty="0">
                <a:solidFill>
                  <a:schemeClr val="bg1"/>
                </a:solidFill>
              </a:rPr>
              <a:t> O</a:t>
            </a:r>
            <a:r>
              <a:rPr lang="it-IT" sz="3200" dirty="0">
                <a:solidFill>
                  <a:schemeClr val="bg1"/>
                </a:solidFill>
              </a:rPr>
              <a:t>N</a:t>
            </a:r>
            <a:r>
              <a:rPr lang="hr-HR" sz="3200" dirty="0">
                <a:solidFill>
                  <a:schemeClr val="bg1"/>
                </a:solidFill>
              </a:rPr>
              <a:t> PHYSICAL AND REHABILITATION MEDICINE</a:t>
            </a:r>
            <a:r>
              <a:rPr lang="it-IT" sz="3200" dirty="0">
                <a:solidFill>
                  <a:schemeClr val="bg1"/>
                </a:solidFill>
              </a:rPr>
              <a:t> IN EUROPE</a:t>
            </a:r>
            <a:br>
              <a:rPr lang="hr-HR" sz="4000" dirty="0">
                <a:solidFill>
                  <a:schemeClr val="bg1"/>
                </a:solidFill>
              </a:rPr>
            </a:br>
            <a:br>
              <a:rPr lang="hr-HR" sz="4000" dirty="0">
                <a:solidFill>
                  <a:schemeClr val="bg1"/>
                </a:solidFill>
              </a:rPr>
            </a:br>
            <a:r>
              <a:rPr lang="en-US" sz="3200" b="1" dirty="0">
                <a:solidFill>
                  <a:schemeClr val="accent6">
                    <a:lumMod val="40000"/>
                    <a:lumOff val="60000"/>
                  </a:schemeClr>
                </a:solidFill>
              </a:rPr>
              <a:t>Introductions, Executive Summary, and Methodology</a:t>
            </a:r>
            <a:endParaRPr lang="hr-HR" sz="3200" b="1" dirty="0">
              <a:solidFill>
                <a:schemeClr val="bg1"/>
              </a:solidFill>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D9FD95CE-79B3-4FEF-971F-36C95901CAEF}"/>
              </a:ext>
            </a:extLst>
          </p:cNvPr>
          <p:cNvPicPr>
            <a:picLocks noChangeAspect="1"/>
          </p:cNvPicPr>
          <p:nvPr/>
        </p:nvPicPr>
        <p:blipFill>
          <a:blip r:embed="rId2"/>
          <a:stretch>
            <a:fillRect/>
          </a:stretch>
        </p:blipFill>
        <p:spPr>
          <a:xfrm>
            <a:off x="1720705" y="264836"/>
            <a:ext cx="3134269" cy="4110519"/>
          </a:xfrm>
          <a:prstGeom prst="rect">
            <a:avLst/>
          </a:prstGeom>
        </p:spPr>
      </p:pic>
      <p:sp>
        <p:nvSpPr>
          <p:cNvPr id="8" name="Ottagono 7">
            <a:extLst>
              <a:ext uri="{FF2B5EF4-FFF2-40B4-BE49-F238E27FC236}">
                <a16:creationId xmlns:a16="http://schemas.microsoft.com/office/drawing/2014/main" id="{FF607082-F2DE-404E-9444-5398EA724A58}"/>
              </a:ext>
            </a:extLst>
          </p:cNvPr>
          <p:cNvSpPr/>
          <p:nvPr/>
        </p:nvSpPr>
        <p:spPr>
          <a:xfrm>
            <a:off x="10797025" y="38694"/>
            <a:ext cx="1189703" cy="1189703"/>
          </a:xfrm>
          <a:prstGeom prst="octagon">
            <a:avLst/>
          </a:prstGeom>
          <a:solidFill>
            <a:schemeClr val="accent6">
              <a:lumMod val="75000"/>
            </a:scheme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1"/>
              </a:solidFill>
            </a:endParaRPr>
          </a:p>
        </p:txBody>
      </p:sp>
      <p:pic>
        <p:nvPicPr>
          <p:cNvPr id="7" name="Immagine 6">
            <a:extLst>
              <a:ext uri="{FF2B5EF4-FFF2-40B4-BE49-F238E27FC236}">
                <a16:creationId xmlns:a16="http://schemas.microsoft.com/office/drawing/2014/main" id="{1700E29C-6069-46D9-BFA7-03CB4227A8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54" y="1608432"/>
            <a:ext cx="1395295" cy="1507936"/>
          </a:xfrm>
          <a:prstGeom prst="rect">
            <a:avLst/>
          </a:prstGeom>
        </p:spPr>
      </p:pic>
      <p:pic>
        <p:nvPicPr>
          <p:cNvPr id="12" name="Immagine 11">
            <a:extLst>
              <a:ext uri="{FF2B5EF4-FFF2-40B4-BE49-F238E27FC236}">
                <a16:creationId xmlns:a16="http://schemas.microsoft.com/office/drawing/2014/main" id="{4327FCF4-F3CA-4DAE-B1C2-EA5D3D0324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16" y="3372313"/>
            <a:ext cx="1255072" cy="1223163"/>
          </a:xfrm>
          <a:prstGeom prst="rect">
            <a:avLst/>
          </a:prstGeom>
        </p:spPr>
      </p:pic>
      <p:pic>
        <p:nvPicPr>
          <p:cNvPr id="1028" name="Picture 4" descr="esprm_logo">
            <a:extLst>
              <a:ext uri="{FF2B5EF4-FFF2-40B4-BE49-F238E27FC236}">
                <a16:creationId xmlns:a16="http://schemas.microsoft.com/office/drawing/2014/main" id="{C35BFDCB-9250-4944-AFD2-071D0A7B92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16" y="4851421"/>
            <a:ext cx="398145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 descr="Description: letter">
            <a:extLst>
              <a:ext uri="{FF2B5EF4-FFF2-40B4-BE49-F238E27FC236}">
                <a16:creationId xmlns:a16="http://schemas.microsoft.com/office/drawing/2014/main" id="{DF41B451-0A49-4720-A82A-63D8FADF90B2}"/>
              </a:ext>
            </a:extLst>
          </p:cNvPr>
          <p:cNvPicPr>
            <a:picLocks noChangeAspect="1"/>
          </p:cNvPicPr>
          <p:nvPr/>
        </p:nvPicPr>
        <p:blipFill>
          <a:blip r:embed="rId6">
            <a:extLst>
              <a:ext uri="{28A0092B-C50C-407E-A947-70E740481C1C}">
                <a14:useLocalDpi xmlns:a14="http://schemas.microsoft.com/office/drawing/2010/main" val="0"/>
              </a:ext>
            </a:extLst>
          </a:blip>
          <a:srcRect t="-189" r="-2341"/>
          <a:stretch>
            <a:fillRect/>
          </a:stretch>
        </p:blipFill>
        <p:spPr bwMode="auto">
          <a:xfrm>
            <a:off x="13383" y="136337"/>
            <a:ext cx="1250897" cy="1216150"/>
          </a:xfrm>
          <a:prstGeom prst="rect">
            <a:avLst/>
          </a:prstGeom>
          <a:noFill/>
          <a:ln>
            <a:noFill/>
          </a:ln>
        </p:spPr>
      </p:pic>
      <p:sp>
        <p:nvSpPr>
          <p:cNvPr id="3" name="CasellaDiTesto 2">
            <a:extLst>
              <a:ext uri="{FF2B5EF4-FFF2-40B4-BE49-F238E27FC236}">
                <a16:creationId xmlns:a16="http://schemas.microsoft.com/office/drawing/2014/main" id="{AA1CE7E8-9BA5-4171-9B5D-CF6257A6FCAB}"/>
              </a:ext>
            </a:extLst>
          </p:cNvPr>
          <p:cNvSpPr txBox="1"/>
          <p:nvPr/>
        </p:nvSpPr>
        <p:spPr>
          <a:xfrm>
            <a:off x="0" y="6334780"/>
            <a:ext cx="12178617" cy="523220"/>
          </a:xfrm>
          <a:prstGeom prst="rect">
            <a:avLst/>
          </a:prstGeom>
          <a:solidFill>
            <a:schemeClr val="accent6">
              <a:lumMod val="75000"/>
            </a:schemeClr>
          </a:solidFill>
        </p:spPr>
        <p:txBody>
          <a:bodyPr wrap="square" rtlCol="0">
            <a:spAutoFit/>
          </a:bodyPr>
          <a:lstStyle/>
          <a:p>
            <a:pPr algn="ctr"/>
            <a:r>
              <a:rPr lang="it-IT" sz="1400" dirty="0" err="1">
                <a:solidFill>
                  <a:schemeClr val="accent6">
                    <a:lumMod val="40000"/>
                    <a:lumOff val="60000"/>
                  </a:schemeClr>
                </a:solidFill>
              </a:rPr>
              <a:t>European</a:t>
            </a:r>
            <a:r>
              <a:rPr lang="it-IT" sz="1400" dirty="0">
                <a:solidFill>
                  <a:schemeClr val="accent6">
                    <a:lumMod val="40000"/>
                    <a:lumOff val="60000"/>
                  </a:schemeClr>
                </a:solidFill>
              </a:rPr>
              <a:t> </a:t>
            </a:r>
            <a:r>
              <a:rPr lang="it-IT" sz="1400" dirty="0" err="1">
                <a:solidFill>
                  <a:schemeClr val="accent6">
                    <a:lumMod val="40000"/>
                    <a:lumOff val="60000"/>
                  </a:schemeClr>
                </a:solidFill>
              </a:rPr>
              <a:t>Physical</a:t>
            </a:r>
            <a:r>
              <a:rPr lang="it-IT" sz="1400" dirty="0">
                <a:solidFill>
                  <a:schemeClr val="accent6">
                    <a:lumMod val="40000"/>
                    <a:lumOff val="60000"/>
                  </a:schemeClr>
                </a:solidFill>
              </a:rPr>
              <a:t> and </a:t>
            </a:r>
            <a:r>
              <a:rPr lang="it-IT" sz="1400" dirty="0" err="1">
                <a:solidFill>
                  <a:schemeClr val="accent6">
                    <a:lumMod val="40000"/>
                    <a:lumOff val="60000"/>
                  </a:schemeClr>
                </a:solidFill>
              </a:rPr>
              <a:t>Rehabilitation</a:t>
            </a:r>
            <a:r>
              <a:rPr lang="it-IT" sz="1400" dirty="0">
                <a:solidFill>
                  <a:schemeClr val="accent6">
                    <a:lumMod val="40000"/>
                    <a:lumOff val="60000"/>
                  </a:schemeClr>
                </a:solidFill>
              </a:rPr>
              <a:t> Medicine </a:t>
            </a:r>
            <a:r>
              <a:rPr lang="it-IT" sz="1400" dirty="0" err="1">
                <a:solidFill>
                  <a:schemeClr val="accent6">
                    <a:lumMod val="40000"/>
                    <a:lumOff val="60000"/>
                  </a:schemeClr>
                </a:solidFill>
              </a:rPr>
              <a:t>Bodies</a:t>
            </a:r>
            <a:r>
              <a:rPr lang="it-IT" sz="1400" dirty="0">
                <a:solidFill>
                  <a:schemeClr val="accent6">
                    <a:lumMod val="40000"/>
                    <a:lumOff val="60000"/>
                  </a:schemeClr>
                </a:solidFill>
              </a:rPr>
              <a:t> </a:t>
            </a:r>
            <a:r>
              <a:rPr lang="it-IT" sz="1400" dirty="0" err="1">
                <a:solidFill>
                  <a:schemeClr val="accent6">
                    <a:lumMod val="40000"/>
                    <a:lumOff val="60000"/>
                  </a:schemeClr>
                </a:solidFill>
              </a:rPr>
              <a:t>Alliance</a:t>
            </a:r>
            <a:r>
              <a:rPr lang="it-IT" sz="1400" dirty="0">
                <a:solidFill>
                  <a:schemeClr val="accent6">
                    <a:lumMod val="40000"/>
                    <a:lumOff val="60000"/>
                  </a:schemeClr>
                </a:solidFill>
              </a:rPr>
              <a:t>. White Book on </a:t>
            </a:r>
            <a:r>
              <a:rPr lang="it-IT" sz="1400" dirty="0" err="1">
                <a:solidFill>
                  <a:schemeClr val="accent6">
                    <a:lumMod val="40000"/>
                    <a:lumOff val="60000"/>
                  </a:schemeClr>
                </a:solidFill>
              </a:rPr>
              <a:t>Physical</a:t>
            </a:r>
            <a:r>
              <a:rPr lang="it-IT" sz="1400" dirty="0">
                <a:solidFill>
                  <a:schemeClr val="accent6">
                    <a:lumMod val="40000"/>
                    <a:lumOff val="60000"/>
                  </a:schemeClr>
                </a:solidFill>
              </a:rPr>
              <a:t> and </a:t>
            </a:r>
            <a:r>
              <a:rPr lang="it-IT" sz="1400" dirty="0" err="1">
                <a:solidFill>
                  <a:schemeClr val="accent6">
                    <a:lumMod val="40000"/>
                    <a:lumOff val="60000"/>
                  </a:schemeClr>
                </a:solidFill>
              </a:rPr>
              <a:t>Rehabilitation</a:t>
            </a:r>
            <a:r>
              <a:rPr lang="it-IT" sz="1400" dirty="0">
                <a:solidFill>
                  <a:schemeClr val="accent6">
                    <a:lumMod val="40000"/>
                    <a:lumOff val="60000"/>
                  </a:schemeClr>
                </a:solidFill>
              </a:rPr>
              <a:t> Medicine (PRM) in Europe. </a:t>
            </a:r>
            <a:r>
              <a:rPr lang="en-US" sz="1400" dirty="0">
                <a:solidFill>
                  <a:schemeClr val="accent6">
                    <a:lumMod val="40000"/>
                    <a:lumOff val="60000"/>
                  </a:schemeClr>
                </a:solidFill>
              </a:rPr>
              <a:t>Introductions, Executive Summary, and Methodology. Eur J Phys </a:t>
            </a:r>
            <a:r>
              <a:rPr lang="en-US" sz="1400" dirty="0" err="1">
                <a:solidFill>
                  <a:schemeClr val="accent6">
                    <a:lumMod val="40000"/>
                    <a:lumOff val="60000"/>
                  </a:schemeClr>
                </a:solidFill>
              </a:rPr>
              <a:t>Rehabil</a:t>
            </a:r>
            <a:r>
              <a:rPr lang="en-US" sz="1400" dirty="0">
                <a:solidFill>
                  <a:schemeClr val="accent6">
                    <a:lumMod val="40000"/>
                    <a:lumOff val="60000"/>
                  </a:schemeClr>
                </a:solidFill>
              </a:rPr>
              <a:t> Med. 2018 Apr;54(2):125-155. </a:t>
            </a:r>
            <a:r>
              <a:rPr lang="en-US" sz="1400" dirty="0" err="1">
                <a:solidFill>
                  <a:schemeClr val="accent6">
                    <a:lumMod val="40000"/>
                    <a:lumOff val="60000"/>
                  </a:schemeClr>
                </a:solidFill>
              </a:rPr>
              <a:t>doi</a:t>
            </a:r>
            <a:r>
              <a:rPr lang="en-US" sz="1400" dirty="0">
                <a:solidFill>
                  <a:schemeClr val="accent6">
                    <a:lumMod val="40000"/>
                    <a:lumOff val="60000"/>
                  </a:schemeClr>
                </a:solidFill>
              </a:rPr>
              <a:t>: 10.23736/S1973-9087.18.05143-2</a:t>
            </a:r>
            <a:r>
              <a:rPr lang="it-IT" sz="1400" dirty="0">
                <a:solidFill>
                  <a:schemeClr val="accent6">
                    <a:lumMod val="40000"/>
                    <a:lumOff val="60000"/>
                  </a:schemeClr>
                </a:solidFill>
              </a:rPr>
              <a:t>.</a:t>
            </a:r>
          </a:p>
        </p:txBody>
      </p:sp>
    </p:spTree>
    <p:extLst>
      <p:ext uri="{BB962C8B-B14F-4D97-AF65-F5344CB8AC3E}">
        <p14:creationId xmlns:p14="http://schemas.microsoft.com/office/powerpoint/2010/main" val="2304836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it-IT"/>
              <a:t>63 co-authors (24 countries)</a:t>
            </a:r>
            <a:endParaRPr lang="it-IT" dirty="0"/>
          </a:p>
        </p:txBody>
      </p:sp>
      <p:sp>
        <p:nvSpPr>
          <p:cNvPr id="352259" name="Rectangle 3"/>
          <p:cNvSpPr>
            <a:spLocks noGrp="1" noChangeArrowheads="1"/>
          </p:cNvSpPr>
          <p:nvPr>
            <p:ph idx="1"/>
          </p:nvPr>
        </p:nvSpPr>
        <p:spPr/>
        <p:txBody>
          <a:bodyPr numCol="5">
            <a:normAutofit fontScale="47500" lnSpcReduction="20000"/>
          </a:bodyPr>
          <a:lstStyle/>
          <a:p>
            <a:r>
              <a:rPr lang="it-IT" dirty="0"/>
              <a:t>Aguiar-Branco Catarina (Portugal)</a:t>
            </a:r>
          </a:p>
          <a:p>
            <a:r>
              <a:rPr lang="it-IT" dirty="0" err="1"/>
              <a:t>Antunes</a:t>
            </a:r>
            <a:r>
              <a:rPr lang="it-IT" dirty="0"/>
              <a:t> </a:t>
            </a:r>
            <a:r>
              <a:rPr lang="it-IT" dirty="0" err="1"/>
              <a:t>Filipe</a:t>
            </a:r>
            <a:r>
              <a:rPr lang="it-IT" dirty="0"/>
              <a:t> (Portugal)</a:t>
            </a:r>
          </a:p>
          <a:p>
            <a:r>
              <a:rPr lang="it-IT" dirty="0"/>
              <a:t>Bardot Philippe (France)</a:t>
            </a:r>
          </a:p>
          <a:p>
            <a:r>
              <a:rPr lang="it-IT" dirty="0" err="1"/>
              <a:t>Barotsis</a:t>
            </a:r>
            <a:r>
              <a:rPr lang="it-IT" dirty="0"/>
              <a:t> </a:t>
            </a:r>
            <a:r>
              <a:rPr lang="it-IT" dirty="0" err="1"/>
              <a:t>Nikolaos</a:t>
            </a:r>
            <a:r>
              <a:rPr lang="it-IT" dirty="0"/>
              <a:t> (</a:t>
            </a:r>
            <a:r>
              <a:rPr lang="it-IT" dirty="0" err="1"/>
              <a:t>Greece</a:t>
            </a:r>
            <a:r>
              <a:rPr lang="it-IT" dirty="0"/>
              <a:t>)</a:t>
            </a:r>
          </a:p>
          <a:p>
            <a:r>
              <a:rPr lang="it-IT" dirty="0"/>
              <a:t>Bertolini Carlo (</a:t>
            </a:r>
            <a:r>
              <a:rPr lang="it-IT" dirty="0" err="1"/>
              <a:t>Italy</a:t>
            </a:r>
            <a:r>
              <a:rPr lang="it-IT" dirty="0"/>
              <a:t>)</a:t>
            </a:r>
          </a:p>
          <a:p>
            <a:r>
              <a:rPr lang="it-IT" dirty="0" err="1"/>
              <a:t>Bickenbach</a:t>
            </a:r>
            <a:r>
              <a:rPr lang="it-IT" dirty="0"/>
              <a:t> Jerome (</a:t>
            </a:r>
            <a:r>
              <a:rPr lang="it-IT" dirty="0" err="1"/>
              <a:t>Switzerland</a:t>
            </a:r>
            <a:r>
              <a:rPr lang="it-IT" dirty="0"/>
              <a:t>)</a:t>
            </a:r>
          </a:p>
          <a:p>
            <a:r>
              <a:rPr lang="it-IT" dirty="0"/>
              <a:t>Borg Kristian (</a:t>
            </a:r>
            <a:r>
              <a:rPr lang="it-IT" dirty="0" err="1"/>
              <a:t>Sweden</a:t>
            </a:r>
            <a:r>
              <a:rPr lang="it-IT" dirty="0"/>
              <a:t>)</a:t>
            </a:r>
          </a:p>
          <a:p>
            <a:r>
              <a:rPr lang="it-IT" dirty="0" err="1"/>
              <a:t>Cantista</a:t>
            </a:r>
            <a:r>
              <a:rPr lang="it-IT" dirty="0"/>
              <a:t> Pedro (Portugal)</a:t>
            </a:r>
          </a:p>
          <a:p>
            <a:r>
              <a:rPr lang="it-IT" dirty="0"/>
              <a:t>Ceravolo Maria (</a:t>
            </a:r>
            <a:r>
              <a:rPr lang="it-IT" dirty="0" err="1"/>
              <a:t>Italy</a:t>
            </a:r>
            <a:r>
              <a:rPr lang="it-IT" dirty="0"/>
              <a:t>)</a:t>
            </a:r>
          </a:p>
          <a:p>
            <a:r>
              <a:rPr lang="it-IT" dirty="0" err="1"/>
              <a:t>Chaler</a:t>
            </a:r>
            <a:r>
              <a:rPr lang="it-IT" dirty="0"/>
              <a:t> Joaquim (</a:t>
            </a:r>
            <a:r>
              <a:rPr lang="it-IT" dirty="0" err="1"/>
              <a:t>Spain</a:t>
            </a:r>
            <a:r>
              <a:rPr lang="it-IT" dirty="0"/>
              <a:t>)</a:t>
            </a:r>
          </a:p>
          <a:p>
            <a:r>
              <a:rPr lang="it-IT" dirty="0"/>
              <a:t>Chamberlain Anne (UK)</a:t>
            </a:r>
          </a:p>
          <a:p>
            <a:r>
              <a:rPr lang="it-IT" dirty="0" err="1"/>
              <a:t>Christodoulou</a:t>
            </a:r>
            <a:r>
              <a:rPr lang="it-IT" dirty="0"/>
              <a:t> Nicolas (Cyprus)</a:t>
            </a:r>
          </a:p>
          <a:p>
            <a:r>
              <a:rPr lang="it-IT" dirty="0" err="1"/>
              <a:t>Delargy</a:t>
            </a:r>
            <a:r>
              <a:rPr lang="it-IT" dirty="0"/>
              <a:t> Mark (</a:t>
            </a:r>
            <a:r>
              <a:rPr lang="it-IT" dirty="0" err="1"/>
              <a:t>Ireland</a:t>
            </a:r>
            <a:r>
              <a:rPr lang="it-IT" dirty="0"/>
              <a:t>)</a:t>
            </a:r>
          </a:p>
          <a:p>
            <a:r>
              <a:rPr lang="it-IT" dirty="0" err="1"/>
              <a:t>Delarque</a:t>
            </a:r>
            <a:r>
              <a:rPr lang="it-IT" dirty="0"/>
              <a:t> Alain (France)</a:t>
            </a:r>
          </a:p>
          <a:p>
            <a:r>
              <a:rPr lang="it-IT" dirty="0" err="1"/>
              <a:t>Devečerski</a:t>
            </a:r>
            <a:r>
              <a:rPr lang="it-IT" dirty="0"/>
              <a:t> </a:t>
            </a:r>
            <a:r>
              <a:rPr lang="it-IT" dirty="0" err="1"/>
              <a:t>Gordana</a:t>
            </a:r>
            <a:r>
              <a:rPr lang="it-IT" dirty="0"/>
              <a:t> (Serbia)</a:t>
            </a:r>
          </a:p>
          <a:p>
            <a:r>
              <a:rPr lang="it-IT" dirty="0"/>
              <a:t>Didier Jean-Pierre (France)</a:t>
            </a:r>
          </a:p>
          <a:p>
            <a:r>
              <a:rPr lang="it-IT" dirty="0" err="1"/>
              <a:t>Foti</a:t>
            </a:r>
            <a:r>
              <a:rPr lang="it-IT" dirty="0"/>
              <a:t> Calogero (</a:t>
            </a:r>
            <a:r>
              <a:rPr lang="it-IT" dirty="0" err="1"/>
              <a:t>Italy</a:t>
            </a:r>
            <a:r>
              <a:rPr lang="it-IT" dirty="0"/>
              <a:t>)</a:t>
            </a:r>
          </a:p>
          <a:p>
            <a:r>
              <a:rPr lang="it-IT" dirty="0" err="1"/>
              <a:t>Franchignoni</a:t>
            </a:r>
            <a:r>
              <a:rPr lang="it-IT" dirty="0"/>
              <a:t> Franco (</a:t>
            </a:r>
            <a:r>
              <a:rPr lang="it-IT" dirty="0" err="1"/>
              <a:t>Italy</a:t>
            </a:r>
            <a:r>
              <a:rPr lang="it-IT" dirty="0"/>
              <a:t>)</a:t>
            </a:r>
          </a:p>
          <a:p>
            <a:r>
              <a:rPr lang="it-IT" dirty="0" err="1"/>
              <a:t>Giustini</a:t>
            </a:r>
            <a:r>
              <a:rPr lang="it-IT" dirty="0"/>
              <a:t> Alessandro (</a:t>
            </a:r>
            <a:r>
              <a:rPr lang="it-IT" dirty="0" err="1"/>
              <a:t>Italy</a:t>
            </a:r>
            <a:r>
              <a:rPr lang="it-IT" dirty="0"/>
              <a:t>)</a:t>
            </a:r>
          </a:p>
          <a:p>
            <a:r>
              <a:rPr lang="it-IT" dirty="0" err="1"/>
              <a:t>Glaesener</a:t>
            </a:r>
            <a:r>
              <a:rPr lang="it-IT" dirty="0"/>
              <a:t> Jean-Jacques (Germany)</a:t>
            </a:r>
          </a:p>
          <a:p>
            <a:r>
              <a:rPr lang="it-IT" dirty="0" err="1"/>
              <a:t>Grabljevec</a:t>
            </a:r>
            <a:r>
              <a:rPr lang="it-IT" dirty="0"/>
              <a:t> </a:t>
            </a:r>
            <a:r>
              <a:rPr lang="it-IT" dirty="0" err="1"/>
              <a:t>Klemen</a:t>
            </a:r>
            <a:r>
              <a:rPr lang="it-IT" dirty="0"/>
              <a:t> (Slovenia)</a:t>
            </a:r>
          </a:p>
          <a:p>
            <a:r>
              <a:rPr lang="it-IT" dirty="0" err="1"/>
              <a:t>Grimby</a:t>
            </a:r>
            <a:r>
              <a:rPr lang="it-IT" dirty="0"/>
              <a:t> </a:t>
            </a:r>
            <a:r>
              <a:rPr lang="it-IT" dirty="0" err="1"/>
              <a:t>Gunnar</a:t>
            </a:r>
            <a:r>
              <a:rPr lang="it-IT" dirty="0"/>
              <a:t> (</a:t>
            </a:r>
            <a:r>
              <a:rPr lang="it-IT" dirty="0" err="1"/>
              <a:t>Sweden</a:t>
            </a:r>
            <a:r>
              <a:rPr lang="it-IT" dirty="0"/>
              <a:t>)</a:t>
            </a:r>
          </a:p>
          <a:p>
            <a:r>
              <a:rPr lang="it-IT" dirty="0" err="1"/>
              <a:t>Gutenbrunner</a:t>
            </a:r>
            <a:r>
              <a:rPr lang="it-IT" dirty="0"/>
              <a:t> </a:t>
            </a:r>
            <a:r>
              <a:rPr lang="it-IT" dirty="0" err="1"/>
              <a:t>Christoph</a:t>
            </a:r>
            <a:r>
              <a:rPr lang="it-IT" dirty="0"/>
              <a:t> (Germany)</a:t>
            </a:r>
          </a:p>
          <a:p>
            <a:r>
              <a:rPr lang="it-IT" dirty="0" err="1"/>
              <a:t>Hornáček</a:t>
            </a:r>
            <a:r>
              <a:rPr lang="it-IT" dirty="0"/>
              <a:t> Karol (</a:t>
            </a:r>
            <a:r>
              <a:rPr lang="it-IT" dirty="0" err="1"/>
              <a:t>Slovak</a:t>
            </a:r>
            <a:r>
              <a:rPr lang="it-IT" dirty="0"/>
              <a:t> Republic)</a:t>
            </a:r>
          </a:p>
          <a:p>
            <a:r>
              <a:rPr lang="it-IT" dirty="0" err="1"/>
              <a:t>Jandric</a:t>
            </a:r>
            <a:r>
              <a:rPr lang="it-IT" dirty="0"/>
              <a:t> </a:t>
            </a:r>
            <a:r>
              <a:rPr lang="it-IT" dirty="0" err="1"/>
              <a:t>Slavica</a:t>
            </a:r>
            <a:r>
              <a:rPr lang="it-IT" dirty="0"/>
              <a:t> (Bosnia and </a:t>
            </a:r>
            <a:r>
              <a:rPr lang="it-IT" dirty="0" err="1"/>
              <a:t>Herzegovina</a:t>
            </a:r>
            <a:r>
              <a:rPr lang="it-IT" dirty="0"/>
              <a:t>)</a:t>
            </a:r>
          </a:p>
          <a:p>
            <a:r>
              <a:rPr lang="it-IT" dirty="0" err="1"/>
              <a:t>Janssen</a:t>
            </a:r>
            <a:r>
              <a:rPr lang="it-IT" dirty="0"/>
              <a:t> </a:t>
            </a:r>
            <a:r>
              <a:rPr lang="it-IT" dirty="0" err="1"/>
              <a:t>Wim</a:t>
            </a:r>
            <a:r>
              <a:rPr lang="it-IT" dirty="0"/>
              <a:t> G.M. (The Netherlands)</a:t>
            </a:r>
          </a:p>
          <a:p>
            <a:r>
              <a:rPr lang="it-IT" dirty="0" err="1"/>
              <a:t>Juocevicius</a:t>
            </a:r>
            <a:r>
              <a:rPr lang="it-IT" dirty="0"/>
              <a:t> </a:t>
            </a:r>
            <a:r>
              <a:rPr lang="it-IT" dirty="0" err="1"/>
              <a:t>Alvydas</a:t>
            </a:r>
            <a:r>
              <a:rPr lang="it-IT" dirty="0"/>
              <a:t> (Lithuania)</a:t>
            </a:r>
          </a:p>
          <a:p>
            <a:r>
              <a:rPr lang="it-IT" dirty="0" err="1"/>
              <a:t>Kiekens</a:t>
            </a:r>
            <a:r>
              <a:rPr lang="it-IT" dirty="0"/>
              <a:t> </a:t>
            </a:r>
            <a:r>
              <a:rPr lang="it-IT" dirty="0" err="1"/>
              <a:t>Carlotte</a:t>
            </a:r>
            <a:r>
              <a:rPr lang="it-IT" dirty="0"/>
              <a:t> (</a:t>
            </a:r>
            <a:r>
              <a:rPr lang="it-IT" dirty="0" err="1"/>
              <a:t>Belgium</a:t>
            </a:r>
            <a:r>
              <a:rPr lang="it-IT" dirty="0"/>
              <a:t>)</a:t>
            </a:r>
          </a:p>
          <a:p>
            <a:r>
              <a:rPr lang="it-IT" dirty="0" err="1"/>
              <a:t>Küçükdeveci</a:t>
            </a:r>
            <a:r>
              <a:rPr lang="it-IT" dirty="0"/>
              <a:t> </a:t>
            </a:r>
            <a:r>
              <a:rPr lang="it-IT" dirty="0" err="1"/>
              <a:t>Ayşe</a:t>
            </a:r>
            <a:r>
              <a:rPr lang="it-IT" dirty="0"/>
              <a:t> A. (</a:t>
            </a:r>
            <a:r>
              <a:rPr lang="it-IT" dirty="0" err="1"/>
              <a:t>Turkey</a:t>
            </a:r>
            <a:r>
              <a:rPr lang="it-IT" dirty="0"/>
              <a:t>)</a:t>
            </a:r>
          </a:p>
          <a:p>
            <a:r>
              <a:rPr lang="it-IT" dirty="0" err="1"/>
              <a:t>Kujawa</a:t>
            </a:r>
            <a:r>
              <a:rPr lang="it-IT" dirty="0"/>
              <a:t> </a:t>
            </a:r>
            <a:r>
              <a:rPr lang="it-IT" dirty="0" err="1"/>
              <a:t>Jolanta</a:t>
            </a:r>
            <a:r>
              <a:rPr lang="it-IT" dirty="0"/>
              <a:t> (Poland)</a:t>
            </a:r>
          </a:p>
          <a:p>
            <a:r>
              <a:rPr lang="it-IT" dirty="0" err="1"/>
              <a:t>Laxe</a:t>
            </a:r>
            <a:r>
              <a:rPr lang="it-IT" dirty="0"/>
              <a:t> Sara (</a:t>
            </a:r>
            <a:r>
              <a:rPr lang="it-IT" dirty="0" err="1"/>
              <a:t>Spain</a:t>
            </a:r>
            <a:r>
              <a:rPr lang="it-IT" dirty="0"/>
              <a:t>)</a:t>
            </a:r>
          </a:p>
          <a:p>
            <a:r>
              <a:rPr lang="it-IT" dirty="0" err="1"/>
              <a:t>Marinček</a:t>
            </a:r>
            <a:r>
              <a:rPr lang="it-IT" dirty="0"/>
              <a:t> </a:t>
            </a:r>
            <a:r>
              <a:rPr lang="it-IT" dirty="0" err="1"/>
              <a:t>Črt</a:t>
            </a:r>
            <a:r>
              <a:rPr lang="it-IT" dirty="0"/>
              <a:t> (Slovenia)</a:t>
            </a:r>
          </a:p>
          <a:p>
            <a:r>
              <a:rPr lang="it-IT" dirty="0" err="1"/>
              <a:t>McElligott</a:t>
            </a:r>
            <a:r>
              <a:rPr lang="it-IT" dirty="0"/>
              <a:t> </a:t>
            </a:r>
            <a:r>
              <a:rPr lang="it-IT" dirty="0" err="1"/>
              <a:t>Jacinta</a:t>
            </a:r>
            <a:r>
              <a:rPr lang="it-IT" dirty="0"/>
              <a:t> (</a:t>
            </a:r>
            <a:r>
              <a:rPr lang="it-IT" dirty="0" err="1"/>
              <a:t>Ireland</a:t>
            </a:r>
            <a:r>
              <a:rPr lang="it-IT" dirty="0"/>
              <a:t>)</a:t>
            </a:r>
          </a:p>
          <a:p>
            <a:r>
              <a:rPr lang="it-IT" dirty="0"/>
              <a:t>McNamara Angela (</a:t>
            </a:r>
            <a:r>
              <a:rPr lang="it-IT" dirty="0" err="1"/>
              <a:t>Ireland</a:t>
            </a:r>
            <a:r>
              <a:rPr lang="it-IT" dirty="0"/>
              <a:t>)</a:t>
            </a:r>
          </a:p>
          <a:p>
            <a:r>
              <a:rPr lang="it-IT" dirty="0"/>
              <a:t>Michail Xanthi (</a:t>
            </a:r>
            <a:r>
              <a:rPr lang="it-IT" dirty="0" err="1"/>
              <a:t>Greece</a:t>
            </a:r>
            <a:r>
              <a:rPr lang="it-IT" dirty="0"/>
              <a:t>)</a:t>
            </a:r>
          </a:p>
          <a:p>
            <a:r>
              <a:rPr lang="it-IT" dirty="0"/>
              <a:t>Michel Carine (France)</a:t>
            </a:r>
          </a:p>
          <a:p>
            <a:r>
              <a:rPr lang="it-IT" dirty="0" err="1"/>
              <a:t>Moslavac</a:t>
            </a:r>
            <a:r>
              <a:rPr lang="it-IT" dirty="0"/>
              <a:t> </a:t>
            </a:r>
            <a:r>
              <a:rPr lang="it-IT" dirty="0" err="1"/>
              <a:t>Saša</a:t>
            </a:r>
            <a:r>
              <a:rPr lang="it-IT" dirty="0"/>
              <a:t> (</a:t>
            </a:r>
            <a:r>
              <a:rPr lang="it-IT" dirty="0" err="1"/>
              <a:t>Croatia</a:t>
            </a:r>
            <a:r>
              <a:rPr lang="it-IT" dirty="0"/>
              <a:t>)</a:t>
            </a:r>
          </a:p>
          <a:p>
            <a:r>
              <a:rPr lang="it-IT" dirty="0" err="1"/>
              <a:t>Negrini</a:t>
            </a:r>
            <a:r>
              <a:rPr lang="it-IT" dirty="0"/>
              <a:t> Stefano (</a:t>
            </a:r>
            <a:r>
              <a:rPr lang="it-IT" dirty="0" err="1"/>
              <a:t>Italy</a:t>
            </a:r>
            <a:r>
              <a:rPr lang="it-IT" dirty="0"/>
              <a:t>)</a:t>
            </a:r>
          </a:p>
          <a:p>
            <a:r>
              <a:rPr lang="it-IT" dirty="0"/>
              <a:t>Nulle Anda (Latvia)</a:t>
            </a:r>
          </a:p>
          <a:p>
            <a:r>
              <a:rPr lang="it-IT" dirty="0" err="1"/>
              <a:t>Nunes</a:t>
            </a:r>
            <a:r>
              <a:rPr lang="it-IT" dirty="0"/>
              <a:t> Renato (Portugal)</a:t>
            </a:r>
          </a:p>
          <a:p>
            <a:r>
              <a:rPr lang="it-IT" dirty="0" err="1"/>
              <a:t>Oral</a:t>
            </a:r>
            <a:r>
              <a:rPr lang="it-IT" dirty="0"/>
              <a:t> </a:t>
            </a:r>
            <a:r>
              <a:rPr lang="it-IT" dirty="0" err="1"/>
              <a:t>Aydan</a:t>
            </a:r>
            <a:r>
              <a:rPr lang="it-IT" dirty="0"/>
              <a:t> (</a:t>
            </a:r>
            <a:r>
              <a:rPr lang="it-IT" dirty="0" err="1"/>
              <a:t>Turkey</a:t>
            </a:r>
            <a:r>
              <a:rPr lang="it-IT" dirty="0"/>
              <a:t>)</a:t>
            </a:r>
          </a:p>
          <a:p>
            <a:r>
              <a:rPr lang="it-IT" dirty="0" err="1"/>
              <a:t>Páscoa</a:t>
            </a:r>
            <a:r>
              <a:rPr lang="it-IT" dirty="0"/>
              <a:t> </a:t>
            </a:r>
            <a:r>
              <a:rPr lang="it-IT" dirty="0" err="1"/>
              <a:t>Pinheiro</a:t>
            </a:r>
            <a:r>
              <a:rPr lang="it-IT" dirty="0"/>
              <a:t> João (Portugal)</a:t>
            </a:r>
          </a:p>
          <a:p>
            <a:r>
              <a:rPr lang="it-IT" dirty="0" err="1"/>
              <a:t>Paysant</a:t>
            </a:r>
            <a:r>
              <a:rPr lang="it-IT" dirty="0"/>
              <a:t> Jean (France)</a:t>
            </a:r>
          </a:p>
          <a:p>
            <a:r>
              <a:rPr lang="it-IT" dirty="0" err="1"/>
              <a:t>Pérennou</a:t>
            </a:r>
            <a:r>
              <a:rPr lang="it-IT" dirty="0"/>
              <a:t> </a:t>
            </a:r>
            <a:r>
              <a:rPr lang="it-IT" dirty="0" err="1"/>
              <a:t>Dominic</a:t>
            </a:r>
            <a:r>
              <a:rPr lang="it-IT" dirty="0"/>
              <a:t> (France)</a:t>
            </a:r>
          </a:p>
          <a:p>
            <a:r>
              <a:rPr lang="it-IT" dirty="0" err="1"/>
              <a:t>Popa</a:t>
            </a:r>
            <a:r>
              <a:rPr lang="it-IT" dirty="0"/>
              <a:t> </a:t>
            </a:r>
            <a:r>
              <a:rPr lang="it-IT" dirty="0" err="1"/>
              <a:t>Daiana</a:t>
            </a:r>
            <a:r>
              <a:rPr lang="it-IT" dirty="0"/>
              <a:t> (Romania)</a:t>
            </a:r>
          </a:p>
          <a:p>
            <a:r>
              <a:rPr lang="it-IT" dirty="0" err="1"/>
              <a:t>Rapin</a:t>
            </a:r>
            <a:r>
              <a:rPr lang="it-IT" dirty="0"/>
              <a:t> </a:t>
            </a:r>
            <a:r>
              <a:rPr lang="it-IT" dirty="0" err="1"/>
              <a:t>Amandine</a:t>
            </a:r>
            <a:r>
              <a:rPr lang="it-IT" dirty="0"/>
              <a:t> (France)</a:t>
            </a:r>
          </a:p>
          <a:p>
            <a:r>
              <a:rPr lang="it-IT" dirty="0"/>
              <a:t>Rossetti Yves (France)</a:t>
            </a:r>
          </a:p>
          <a:p>
            <a:r>
              <a:rPr lang="it-IT" dirty="0" err="1"/>
              <a:t>Rosulescu</a:t>
            </a:r>
            <a:r>
              <a:rPr lang="it-IT" dirty="0"/>
              <a:t> Eugenia (Romania)</a:t>
            </a:r>
          </a:p>
          <a:p>
            <a:r>
              <a:rPr lang="it-IT" dirty="0" err="1"/>
              <a:t>Singh</a:t>
            </a:r>
            <a:r>
              <a:rPr lang="it-IT" dirty="0"/>
              <a:t> </a:t>
            </a:r>
            <a:r>
              <a:rPr lang="it-IT" dirty="0" err="1"/>
              <a:t>Rajiv</a:t>
            </a:r>
            <a:r>
              <a:rPr lang="it-IT" dirty="0"/>
              <a:t> (UK)</a:t>
            </a:r>
          </a:p>
          <a:p>
            <a:r>
              <a:rPr lang="it-IT" dirty="0" err="1"/>
              <a:t>Smolenski</a:t>
            </a:r>
            <a:r>
              <a:rPr lang="it-IT" dirty="0"/>
              <a:t> Ulrich Christian (Germany)</a:t>
            </a:r>
          </a:p>
          <a:p>
            <a:r>
              <a:rPr lang="it-IT" dirty="0" err="1"/>
              <a:t>Stam</a:t>
            </a:r>
            <a:r>
              <a:rPr lang="it-IT" dirty="0"/>
              <a:t> </a:t>
            </a:r>
            <a:r>
              <a:rPr lang="it-IT" dirty="0" err="1"/>
              <a:t>Henk</a:t>
            </a:r>
            <a:r>
              <a:rPr lang="it-IT" dirty="0"/>
              <a:t> (The Netherlands)</a:t>
            </a:r>
          </a:p>
          <a:p>
            <a:r>
              <a:rPr lang="it-IT" dirty="0" err="1"/>
              <a:t>Stibrant</a:t>
            </a:r>
            <a:r>
              <a:rPr lang="it-IT" dirty="0"/>
              <a:t> </a:t>
            </a:r>
            <a:r>
              <a:rPr lang="it-IT" dirty="0" err="1"/>
              <a:t>Sunnerhagen</a:t>
            </a:r>
            <a:r>
              <a:rPr lang="it-IT" dirty="0"/>
              <a:t> </a:t>
            </a:r>
            <a:r>
              <a:rPr lang="it-IT" dirty="0" err="1"/>
              <a:t>Katharina</a:t>
            </a:r>
            <a:r>
              <a:rPr lang="it-IT" dirty="0"/>
              <a:t> (</a:t>
            </a:r>
            <a:r>
              <a:rPr lang="it-IT" dirty="0" err="1"/>
              <a:t>Sweden</a:t>
            </a:r>
            <a:r>
              <a:rPr lang="it-IT" dirty="0"/>
              <a:t>)</a:t>
            </a:r>
          </a:p>
          <a:p>
            <a:r>
              <a:rPr lang="it-IT" dirty="0" err="1"/>
              <a:t>Takáč</a:t>
            </a:r>
            <a:r>
              <a:rPr lang="it-IT" dirty="0"/>
              <a:t> Peter (</a:t>
            </a:r>
            <a:r>
              <a:rPr lang="it-IT" dirty="0" err="1"/>
              <a:t>Slovak</a:t>
            </a:r>
            <a:r>
              <a:rPr lang="it-IT" dirty="0"/>
              <a:t> Republic)</a:t>
            </a:r>
          </a:p>
          <a:p>
            <a:r>
              <a:rPr lang="it-IT" dirty="0"/>
              <a:t>Tesio Luigi (</a:t>
            </a:r>
            <a:r>
              <a:rPr lang="it-IT" dirty="0" err="1"/>
              <a:t>Italy</a:t>
            </a:r>
            <a:r>
              <a:rPr lang="it-IT" dirty="0"/>
              <a:t>)</a:t>
            </a:r>
          </a:p>
          <a:p>
            <a:r>
              <a:rPr lang="it-IT" dirty="0" err="1"/>
              <a:t>Valero-Alcaide</a:t>
            </a:r>
            <a:r>
              <a:rPr lang="it-IT" dirty="0"/>
              <a:t> Raquel (</a:t>
            </a:r>
            <a:r>
              <a:rPr lang="it-IT" dirty="0" err="1"/>
              <a:t>Spain</a:t>
            </a:r>
            <a:r>
              <a:rPr lang="it-IT" dirty="0"/>
              <a:t>)</a:t>
            </a:r>
          </a:p>
          <a:p>
            <a:r>
              <a:rPr lang="it-IT" dirty="0" err="1"/>
              <a:t>Varela-Donoso</a:t>
            </a:r>
            <a:r>
              <a:rPr lang="it-IT" dirty="0"/>
              <a:t> Enrique (</a:t>
            </a:r>
            <a:r>
              <a:rPr lang="it-IT" dirty="0" err="1"/>
              <a:t>Spain</a:t>
            </a:r>
            <a:r>
              <a:rPr lang="it-IT" dirty="0"/>
              <a:t>)</a:t>
            </a:r>
          </a:p>
          <a:p>
            <a:r>
              <a:rPr lang="it-IT" dirty="0" err="1"/>
              <a:t>Vetra</a:t>
            </a:r>
            <a:r>
              <a:rPr lang="it-IT" dirty="0"/>
              <a:t> </a:t>
            </a:r>
            <a:r>
              <a:rPr lang="it-IT" dirty="0" err="1"/>
              <a:t>Aivars</a:t>
            </a:r>
            <a:r>
              <a:rPr lang="it-IT" dirty="0"/>
              <a:t> (Latvia)</a:t>
            </a:r>
          </a:p>
          <a:p>
            <a:r>
              <a:rPr lang="it-IT" dirty="0"/>
              <a:t>Votava Jiri (</a:t>
            </a:r>
            <a:r>
              <a:rPr lang="it-IT" dirty="0" err="1"/>
              <a:t>Czech</a:t>
            </a:r>
            <a:r>
              <a:rPr lang="it-IT" dirty="0"/>
              <a:t> Republic)</a:t>
            </a:r>
          </a:p>
          <a:p>
            <a:r>
              <a:rPr lang="it-IT" dirty="0" err="1"/>
              <a:t>Wade</a:t>
            </a:r>
            <a:r>
              <a:rPr lang="it-IT" dirty="0"/>
              <a:t> </a:t>
            </a:r>
            <a:r>
              <a:rPr lang="it-IT" dirty="0" err="1"/>
              <a:t>Derick</a:t>
            </a:r>
            <a:r>
              <a:rPr lang="it-IT" dirty="0"/>
              <a:t> T (UK)</a:t>
            </a:r>
          </a:p>
          <a:p>
            <a:r>
              <a:rPr lang="it-IT" dirty="0" err="1"/>
              <a:t>Ward</a:t>
            </a:r>
            <a:r>
              <a:rPr lang="it-IT" dirty="0"/>
              <a:t> Anthony B (UK)</a:t>
            </a:r>
          </a:p>
          <a:p>
            <a:r>
              <a:rPr lang="it-IT" dirty="0" err="1"/>
              <a:t>Wever</a:t>
            </a:r>
            <a:r>
              <a:rPr lang="it-IT" dirty="0"/>
              <a:t> Daniel (The Netherlands)</a:t>
            </a:r>
          </a:p>
          <a:p>
            <a:r>
              <a:rPr lang="it-IT" dirty="0" err="1"/>
              <a:t>Winkelmann</a:t>
            </a:r>
            <a:r>
              <a:rPr lang="it-IT" dirty="0"/>
              <a:t> Andreas (Germany)</a:t>
            </a:r>
          </a:p>
          <a:p>
            <a:r>
              <a:rPr lang="it-IT" dirty="0"/>
              <a:t>Zampolini Mauro (</a:t>
            </a:r>
            <a:r>
              <a:rPr lang="it-IT" dirty="0" err="1"/>
              <a:t>Italy</a:t>
            </a:r>
            <a:r>
              <a:rPr lang="it-IT" dirty="0"/>
              <a:t>)</a:t>
            </a:r>
          </a:p>
        </p:txBody>
      </p:sp>
    </p:spTree>
    <p:extLst>
      <p:ext uri="{BB962C8B-B14F-4D97-AF65-F5344CB8AC3E}">
        <p14:creationId xmlns:p14="http://schemas.microsoft.com/office/powerpoint/2010/main" val="2064001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it-IT"/>
              <a:t>38 reviewers (24 countries)</a:t>
            </a:r>
            <a:endParaRPr lang="it-IT" dirty="0"/>
          </a:p>
        </p:txBody>
      </p:sp>
      <p:sp>
        <p:nvSpPr>
          <p:cNvPr id="352259" name="Rectangle 3"/>
          <p:cNvSpPr>
            <a:spLocks noGrp="1" noChangeArrowheads="1"/>
          </p:cNvSpPr>
          <p:nvPr>
            <p:ph idx="1"/>
          </p:nvPr>
        </p:nvSpPr>
        <p:spPr/>
        <p:txBody>
          <a:bodyPr numCol="4">
            <a:normAutofit lnSpcReduction="10000"/>
          </a:bodyPr>
          <a:lstStyle/>
          <a:p>
            <a:r>
              <a:rPr lang="it-IT" sz="1600" dirty="0"/>
              <a:t>Aguiar-Branco Catarina (Portugal)</a:t>
            </a:r>
          </a:p>
          <a:p>
            <a:r>
              <a:rPr lang="it-IT" sz="1600" dirty="0"/>
              <a:t>Borg Kristian (</a:t>
            </a:r>
            <a:r>
              <a:rPr lang="it-IT" sz="1600" dirty="0" err="1"/>
              <a:t>Sweden</a:t>
            </a:r>
            <a:r>
              <a:rPr lang="it-IT" sz="1600" dirty="0"/>
              <a:t>)</a:t>
            </a:r>
          </a:p>
          <a:p>
            <a:r>
              <a:rPr lang="it-IT" sz="1600" dirty="0"/>
              <a:t>Ceravolo Maria Gabriella (</a:t>
            </a:r>
            <a:r>
              <a:rPr lang="it-IT" sz="1600" dirty="0" err="1"/>
              <a:t>Italy</a:t>
            </a:r>
            <a:r>
              <a:rPr lang="it-IT" sz="1600" dirty="0"/>
              <a:t>) (</a:t>
            </a:r>
            <a:r>
              <a:rPr lang="it-IT" sz="1600" dirty="0" err="1"/>
              <a:t>Italy</a:t>
            </a:r>
            <a:r>
              <a:rPr lang="it-IT" sz="1600" dirty="0"/>
              <a:t>)</a:t>
            </a:r>
          </a:p>
          <a:p>
            <a:r>
              <a:rPr lang="it-IT" sz="1600" dirty="0" err="1"/>
              <a:t>Christodoulou</a:t>
            </a:r>
            <a:r>
              <a:rPr lang="it-IT" sz="1600" dirty="0"/>
              <a:t> Nicolas (Cyprus) (Cyprus)</a:t>
            </a:r>
          </a:p>
          <a:p>
            <a:r>
              <a:rPr lang="it-IT" sz="1600" dirty="0" err="1"/>
              <a:t>Damjan</a:t>
            </a:r>
            <a:r>
              <a:rPr lang="it-IT" sz="1600" dirty="0"/>
              <a:t> </a:t>
            </a:r>
            <a:r>
              <a:rPr lang="it-IT" sz="1600" dirty="0" err="1"/>
              <a:t>Hermina</a:t>
            </a:r>
            <a:r>
              <a:rPr lang="it-IT" sz="1600" dirty="0"/>
              <a:t> (Slovenia)</a:t>
            </a:r>
          </a:p>
          <a:p>
            <a:r>
              <a:rPr lang="it-IT" sz="1600" dirty="0" err="1"/>
              <a:t>Delarque</a:t>
            </a:r>
            <a:r>
              <a:rPr lang="it-IT" sz="1600" dirty="0"/>
              <a:t> Alain (France)</a:t>
            </a:r>
          </a:p>
          <a:p>
            <a:r>
              <a:rPr lang="it-IT" sz="1600" dirty="0" err="1"/>
              <a:t>Devečerski</a:t>
            </a:r>
            <a:r>
              <a:rPr lang="it-IT" sz="1600" dirty="0"/>
              <a:t> </a:t>
            </a:r>
            <a:r>
              <a:rPr lang="it-IT" sz="1600" dirty="0" err="1"/>
              <a:t>Gordana</a:t>
            </a:r>
            <a:r>
              <a:rPr lang="it-IT" sz="1600" dirty="0"/>
              <a:t> (Serbia) (Serbia)</a:t>
            </a:r>
          </a:p>
          <a:p>
            <a:r>
              <a:rPr lang="it-IT" sz="1600" dirty="0"/>
              <a:t>Didier Jean-Pierre (France)</a:t>
            </a:r>
          </a:p>
          <a:p>
            <a:r>
              <a:rPr lang="it-IT" sz="1600" dirty="0" err="1"/>
              <a:t>Fazekas</a:t>
            </a:r>
            <a:r>
              <a:rPr lang="it-IT" sz="1600" dirty="0"/>
              <a:t> </a:t>
            </a:r>
            <a:r>
              <a:rPr lang="it-IT" sz="1600" dirty="0" err="1"/>
              <a:t>Gabor</a:t>
            </a:r>
            <a:r>
              <a:rPr lang="it-IT" sz="1600" dirty="0"/>
              <a:t> (</a:t>
            </a:r>
            <a:r>
              <a:rPr lang="it-IT" sz="1600" dirty="0" err="1"/>
              <a:t>Hungary</a:t>
            </a:r>
            <a:r>
              <a:rPr lang="it-IT" sz="1600" dirty="0"/>
              <a:t>)</a:t>
            </a:r>
          </a:p>
          <a:p>
            <a:r>
              <a:rPr lang="it-IT" sz="1600" dirty="0" err="1"/>
              <a:t>Foti</a:t>
            </a:r>
            <a:r>
              <a:rPr lang="it-IT" sz="1600" dirty="0"/>
              <a:t> Calogero (</a:t>
            </a:r>
            <a:r>
              <a:rPr lang="it-IT" sz="1600" dirty="0" err="1"/>
              <a:t>Italy</a:t>
            </a:r>
            <a:r>
              <a:rPr lang="it-IT" sz="1600" dirty="0"/>
              <a:t>) (</a:t>
            </a:r>
            <a:r>
              <a:rPr lang="it-IT" sz="1600" dirty="0" err="1"/>
              <a:t>Italy</a:t>
            </a:r>
            <a:r>
              <a:rPr lang="it-IT" sz="1600" dirty="0"/>
              <a:t>)</a:t>
            </a:r>
          </a:p>
          <a:p>
            <a:r>
              <a:rPr lang="it-IT" sz="1600" dirty="0" err="1"/>
              <a:t>Frischknecht</a:t>
            </a:r>
            <a:r>
              <a:rPr lang="it-IT" sz="1600" dirty="0"/>
              <a:t> </a:t>
            </a:r>
            <a:r>
              <a:rPr lang="it-IT" sz="1600" dirty="0" err="1"/>
              <a:t>Rolf</a:t>
            </a:r>
            <a:r>
              <a:rPr lang="it-IT" sz="1600" dirty="0"/>
              <a:t> (</a:t>
            </a:r>
            <a:r>
              <a:rPr lang="it-IT" sz="1600" dirty="0" err="1"/>
              <a:t>Switzerland</a:t>
            </a:r>
            <a:r>
              <a:rPr lang="it-IT" sz="1600" dirty="0"/>
              <a:t>)</a:t>
            </a:r>
          </a:p>
          <a:p>
            <a:r>
              <a:rPr lang="it-IT" sz="1600" dirty="0" err="1"/>
              <a:t>Giustini</a:t>
            </a:r>
            <a:r>
              <a:rPr lang="it-IT" sz="1600" dirty="0"/>
              <a:t> Alessandro (</a:t>
            </a:r>
            <a:r>
              <a:rPr lang="it-IT" sz="1600" dirty="0" err="1"/>
              <a:t>Italy</a:t>
            </a:r>
            <a:r>
              <a:rPr lang="it-IT" sz="1600" dirty="0"/>
              <a:t>)</a:t>
            </a:r>
          </a:p>
          <a:p>
            <a:r>
              <a:rPr lang="it-IT" sz="1600" dirty="0" err="1"/>
              <a:t>Glaesener</a:t>
            </a:r>
            <a:r>
              <a:rPr lang="it-IT" sz="1600" dirty="0"/>
              <a:t> Jean-Jacques (Germany)</a:t>
            </a:r>
          </a:p>
          <a:p>
            <a:r>
              <a:rPr lang="it-IT" sz="1600" dirty="0" err="1"/>
              <a:t>Gutenbrunner</a:t>
            </a:r>
            <a:r>
              <a:rPr lang="it-IT" sz="1600" dirty="0"/>
              <a:t> </a:t>
            </a:r>
            <a:r>
              <a:rPr lang="it-IT" sz="1600" dirty="0" err="1"/>
              <a:t>Christoph</a:t>
            </a:r>
            <a:r>
              <a:rPr lang="it-IT" sz="1600" dirty="0"/>
              <a:t> (Germany) (Germany)</a:t>
            </a:r>
          </a:p>
          <a:p>
            <a:r>
              <a:rPr lang="it-IT" sz="1600" dirty="0" err="1"/>
              <a:t>Juocevicius</a:t>
            </a:r>
            <a:r>
              <a:rPr lang="it-IT" sz="1600" dirty="0"/>
              <a:t> </a:t>
            </a:r>
            <a:r>
              <a:rPr lang="it-IT" sz="1600" dirty="0" err="1"/>
              <a:t>Alvydas</a:t>
            </a:r>
            <a:r>
              <a:rPr lang="it-IT" sz="1600" dirty="0"/>
              <a:t> (Lithuania)</a:t>
            </a:r>
          </a:p>
          <a:p>
            <a:r>
              <a:rPr lang="it-IT" sz="1600" dirty="0" err="1"/>
              <a:t>Kiekens</a:t>
            </a:r>
            <a:r>
              <a:rPr lang="it-IT" sz="1600" dirty="0"/>
              <a:t> </a:t>
            </a:r>
            <a:r>
              <a:rPr lang="it-IT" sz="1600" dirty="0" err="1"/>
              <a:t>Carlotte</a:t>
            </a:r>
            <a:r>
              <a:rPr lang="it-IT" sz="1600" dirty="0"/>
              <a:t> (</a:t>
            </a:r>
            <a:r>
              <a:rPr lang="it-IT" sz="1600" dirty="0" err="1"/>
              <a:t>Belgium</a:t>
            </a:r>
            <a:r>
              <a:rPr lang="it-IT" sz="1600" dirty="0"/>
              <a:t>) (</a:t>
            </a:r>
            <a:r>
              <a:rPr lang="it-IT" sz="1600" dirty="0" err="1"/>
              <a:t>Belgium</a:t>
            </a:r>
            <a:r>
              <a:rPr lang="it-IT" sz="1600" dirty="0"/>
              <a:t>)</a:t>
            </a:r>
          </a:p>
          <a:p>
            <a:r>
              <a:rPr lang="it-IT" sz="1600" dirty="0" err="1"/>
              <a:t>Küçükdeveci</a:t>
            </a:r>
            <a:r>
              <a:rPr lang="it-IT" sz="1600" dirty="0"/>
              <a:t> </a:t>
            </a:r>
            <a:r>
              <a:rPr lang="it-IT" sz="1600" dirty="0" err="1"/>
              <a:t>Ayşe</a:t>
            </a:r>
            <a:r>
              <a:rPr lang="it-IT" sz="1600" dirty="0"/>
              <a:t> A. (</a:t>
            </a:r>
            <a:r>
              <a:rPr lang="it-IT" sz="1600" dirty="0" err="1"/>
              <a:t>Turkey</a:t>
            </a:r>
            <a:r>
              <a:rPr lang="it-IT" sz="1600" dirty="0"/>
              <a:t>)</a:t>
            </a:r>
          </a:p>
          <a:p>
            <a:r>
              <a:rPr lang="it-IT" sz="1600" dirty="0" err="1"/>
              <a:t>Kujawa</a:t>
            </a:r>
            <a:r>
              <a:rPr lang="it-IT" sz="1600" dirty="0"/>
              <a:t> </a:t>
            </a:r>
            <a:r>
              <a:rPr lang="it-IT" sz="1600" dirty="0" err="1"/>
              <a:t>Jolanta</a:t>
            </a:r>
            <a:r>
              <a:rPr lang="it-IT" sz="1600" dirty="0"/>
              <a:t> (Poland)</a:t>
            </a:r>
          </a:p>
          <a:p>
            <a:r>
              <a:rPr lang="it-IT" sz="1600" dirty="0" err="1"/>
              <a:t>Laxe</a:t>
            </a:r>
            <a:r>
              <a:rPr lang="it-IT" sz="1600" dirty="0"/>
              <a:t> Sara (</a:t>
            </a:r>
            <a:r>
              <a:rPr lang="it-IT" sz="1600" dirty="0" err="1"/>
              <a:t>Spain</a:t>
            </a:r>
            <a:r>
              <a:rPr lang="it-IT" sz="1600" dirty="0"/>
              <a:t>)</a:t>
            </a:r>
          </a:p>
          <a:p>
            <a:r>
              <a:rPr lang="it-IT" sz="1600" dirty="0"/>
              <a:t>Lejeune </a:t>
            </a:r>
            <a:r>
              <a:rPr lang="it-IT" sz="1600" dirty="0" err="1"/>
              <a:t>Thierry</a:t>
            </a:r>
            <a:r>
              <a:rPr lang="it-IT" sz="1600" dirty="0"/>
              <a:t> (</a:t>
            </a:r>
            <a:r>
              <a:rPr lang="it-IT" sz="1600" dirty="0" err="1"/>
              <a:t>Belgium</a:t>
            </a:r>
            <a:r>
              <a:rPr lang="it-IT" sz="1600" dirty="0"/>
              <a:t>)</a:t>
            </a:r>
          </a:p>
          <a:p>
            <a:r>
              <a:rPr lang="it-IT" sz="1600" dirty="0" err="1"/>
              <a:t>Moslavac</a:t>
            </a:r>
            <a:r>
              <a:rPr lang="it-IT" sz="1600" dirty="0"/>
              <a:t> </a:t>
            </a:r>
            <a:r>
              <a:rPr lang="it-IT" sz="1600" dirty="0" err="1"/>
              <a:t>Saša</a:t>
            </a:r>
            <a:r>
              <a:rPr lang="it-IT" sz="1600" dirty="0"/>
              <a:t> (</a:t>
            </a:r>
            <a:r>
              <a:rPr lang="it-IT" sz="1600" dirty="0" err="1"/>
              <a:t>Croatia</a:t>
            </a:r>
            <a:r>
              <a:rPr lang="it-IT" sz="1600" dirty="0"/>
              <a:t>)</a:t>
            </a:r>
          </a:p>
          <a:p>
            <a:r>
              <a:rPr lang="it-IT" sz="1600" dirty="0" err="1"/>
              <a:t>Negrini</a:t>
            </a:r>
            <a:r>
              <a:rPr lang="it-IT" sz="1600" dirty="0"/>
              <a:t> Stefano (</a:t>
            </a:r>
            <a:r>
              <a:rPr lang="it-IT" sz="1600" dirty="0" err="1"/>
              <a:t>Italy</a:t>
            </a:r>
            <a:r>
              <a:rPr lang="it-IT" sz="1600" dirty="0"/>
              <a:t>)</a:t>
            </a:r>
          </a:p>
          <a:p>
            <a:r>
              <a:rPr lang="it-IT" sz="1600" dirty="0" err="1"/>
              <a:t>Nunes</a:t>
            </a:r>
            <a:r>
              <a:rPr lang="it-IT" sz="1600" dirty="0"/>
              <a:t> Renato (Portugal)</a:t>
            </a:r>
          </a:p>
          <a:p>
            <a:r>
              <a:rPr lang="it-IT" sz="1600" dirty="0" err="1"/>
              <a:t>Páscoa</a:t>
            </a:r>
            <a:r>
              <a:rPr lang="it-IT" sz="1600" dirty="0"/>
              <a:t> </a:t>
            </a:r>
            <a:r>
              <a:rPr lang="it-IT" sz="1600" dirty="0" err="1"/>
              <a:t>Pinheiro</a:t>
            </a:r>
            <a:r>
              <a:rPr lang="it-IT" sz="1600" dirty="0"/>
              <a:t> João (Portugal)</a:t>
            </a:r>
          </a:p>
          <a:p>
            <a:r>
              <a:rPr lang="it-IT" sz="1600" dirty="0"/>
              <a:t>Paternostro-</a:t>
            </a:r>
            <a:r>
              <a:rPr lang="it-IT" sz="1600" dirty="0" err="1"/>
              <a:t>Sluga</a:t>
            </a:r>
            <a:r>
              <a:rPr lang="it-IT" sz="1600" dirty="0"/>
              <a:t> Tatiana (Austria)</a:t>
            </a:r>
          </a:p>
          <a:p>
            <a:r>
              <a:rPr lang="it-IT" sz="1600" dirty="0" err="1"/>
              <a:t>Playford</a:t>
            </a:r>
            <a:r>
              <a:rPr lang="it-IT" sz="1600" dirty="0"/>
              <a:t> Diane (UK)</a:t>
            </a:r>
          </a:p>
          <a:p>
            <a:r>
              <a:rPr lang="it-IT" sz="1600" dirty="0" err="1"/>
              <a:t>Popa</a:t>
            </a:r>
            <a:r>
              <a:rPr lang="it-IT" sz="1600" dirty="0"/>
              <a:t> </a:t>
            </a:r>
            <a:r>
              <a:rPr lang="it-IT" sz="1600" dirty="0" err="1"/>
              <a:t>Daiana</a:t>
            </a:r>
            <a:r>
              <a:rPr lang="it-IT" sz="1600" dirty="0"/>
              <a:t> (Romania)</a:t>
            </a:r>
          </a:p>
          <a:p>
            <a:r>
              <a:rPr lang="it-IT" sz="1600" dirty="0"/>
              <a:t>Rapidi Christina-Anastasia (</a:t>
            </a:r>
            <a:r>
              <a:rPr lang="it-IT" sz="1600" dirty="0" err="1"/>
              <a:t>Greece</a:t>
            </a:r>
            <a:r>
              <a:rPr lang="it-IT" sz="1600" dirty="0"/>
              <a:t>)</a:t>
            </a:r>
          </a:p>
          <a:p>
            <a:r>
              <a:rPr lang="it-IT" sz="1600" dirty="0"/>
              <a:t>Rode Gilles (France)</a:t>
            </a:r>
          </a:p>
          <a:p>
            <a:r>
              <a:rPr lang="it-IT" sz="1600" dirty="0" err="1"/>
              <a:t>Sjölund</a:t>
            </a:r>
            <a:r>
              <a:rPr lang="it-IT" sz="1600" dirty="0"/>
              <a:t> </a:t>
            </a:r>
            <a:r>
              <a:rPr lang="it-IT" sz="1600" dirty="0" err="1"/>
              <a:t>Bengt</a:t>
            </a:r>
            <a:r>
              <a:rPr lang="it-IT" sz="1600" dirty="0"/>
              <a:t> (</a:t>
            </a:r>
            <a:r>
              <a:rPr lang="it-IT" sz="1600" dirty="0" err="1"/>
              <a:t>Denmark</a:t>
            </a:r>
            <a:r>
              <a:rPr lang="it-IT" sz="1600" dirty="0"/>
              <a:t>)</a:t>
            </a:r>
          </a:p>
          <a:p>
            <a:r>
              <a:rPr lang="it-IT" sz="1600" dirty="0" err="1"/>
              <a:t>Stibrant</a:t>
            </a:r>
            <a:r>
              <a:rPr lang="it-IT" sz="1600" dirty="0"/>
              <a:t> </a:t>
            </a:r>
            <a:r>
              <a:rPr lang="it-IT" sz="1600" dirty="0" err="1"/>
              <a:t>Sunnerhagen</a:t>
            </a:r>
            <a:r>
              <a:rPr lang="it-IT" sz="1600" dirty="0"/>
              <a:t> </a:t>
            </a:r>
            <a:r>
              <a:rPr lang="it-IT" sz="1600" dirty="0" err="1"/>
              <a:t>Katharina</a:t>
            </a:r>
            <a:r>
              <a:rPr lang="it-IT" sz="1600" dirty="0"/>
              <a:t> (</a:t>
            </a:r>
            <a:r>
              <a:rPr lang="it-IT" sz="1600" dirty="0" err="1"/>
              <a:t>Sweden</a:t>
            </a:r>
            <a:r>
              <a:rPr lang="it-IT" sz="1600" dirty="0"/>
              <a:t>)</a:t>
            </a:r>
          </a:p>
          <a:p>
            <a:r>
              <a:rPr lang="it-IT" sz="1600" dirty="0" err="1"/>
              <a:t>Stucki</a:t>
            </a:r>
            <a:r>
              <a:rPr lang="it-IT" sz="1600" dirty="0"/>
              <a:t> </a:t>
            </a:r>
            <a:r>
              <a:rPr lang="it-IT" sz="1600" dirty="0" err="1"/>
              <a:t>Gerold</a:t>
            </a:r>
            <a:r>
              <a:rPr lang="it-IT" sz="1600" dirty="0"/>
              <a:t> (</a:t>
            </a:r>
            <a:r>
              <a:rPr lang="it-IT" sz="1600" dirty="0" err="1"/>
              <a:t>Switzerland</a:t>
            </a:r>
            <a:r>
              <a:rPr lang="it-IT" sz="1600" dirty="0"/>
              <a:t>)</a:t>
            </a:r>
          </a:p>
          <a:p>
            <a:r>
              <a:rPr lang="it-IT" sz="1600" dirty="0" err="1"/>
              <a:t>Takáč</a:t>
            </a:r>
            <a:r>
              <a:rPr lang="it-IT" sz="1600" dirty="0"/>
              <a:t> Peter (</a:t>
            </a:r>
            <a:r>
              <a:rPr lang="it-IT" sz="1600" dirty="0" err="1"/>
              <a:t>Slovak</a:t>
            </a:r>
            <a:r>
              <a:rPr lang="it-IT" sz="1600" dirty="0"/>
              <a:t> Republic)</a:t>
            </a:r>
          </a:p>
          <a:p>
            <a:r>
              <a:rPr lang="it-IT" sz="1600" dirty="0" err="1"/>
              <a:t>Valero-Alcaide</a:t>
            </a:r>
            <a:r>
              <a:rPr lang="it-IT" sz="1600" dirty="0"/>
              <a:t> Raquel (</a:t>
            </a:r>
            <a:r>
              <a:rPr lang="it-IT" sz="1600" dirty="0" err="1"/>
              <a:t>Spain</a:t>
            </a:r>
            <a:r>
              <a:rPr lang="it-IT" sz="1600" dirty="0"/>
              <a:t>)</a:t>
            </a:r>
          </a:p>
          <a:p>
            <a:r>
              <a:rPr lang="it-IT" sz="1600" dirty="0" err="1"/>
              <a:t>Vetra</a:t>
            </a:r>
            <a:r>
              <a:rPr lang="it-IT" sz="1600" dirty="0"/>
              <a:t> </a:t>
            </a:r>
            <a:r>
              <a:rPr lang="it-IT" sz="1600" dirty="0" err="1"/>
              <a:t>Aivars</a:t>
            </a:r>
            <a:r>
              <a:rPr lang="it-IT" sz="1600" dirty="0"/>
              <a:t> (Latvia)</a:t>
            </a:r>
          </a:p>
          <a:p>
            <a:r>
              <a:rPr lang="it-IT" sz="1600" dirty="0" err="1"/>
              <a:t>Ward</a:t>
            </a:r>
            <a:r>
              <a:rPr lang="it-IT" sz="1600" dirty="0"/>
              <a:t> Anthony B (UK)</a:t>
            </a:r>
          </a:p>
          <a:p>
            <a:r>
              <a:rPr lang="it-IT" sz="1600" dirty="0" err="1"/>
              <a:t>Wever</a:t>
            </a:r>
            <a:r>
              <a:rPr lang="it-IT" sz="1600" dirty="0"/>
              <a:t> Daniel (The Netherlands)</a:t>
            </a:r>
          </a:p>
          <a:p>
            <a:r>
              <a:rPr lang="it-IT" sz="1600" dirty="0"/>
              <a:t>Zampolini Mauro (</a:t>
            </a:r>
            <a:r>
              <a:rPr lang="it-IT" sz="1600" dirty="0" err="1"/>
              <a:t>Italy</a:t>
            </a:r>
            <a:r>
              <a:rPr lang="it-IT" sz="1600" dirty="0"/>
              <a:t>)</a:t>
            </a:r>
          </a:p>
        </p:txBody>
      </p:sp>
    </p:spTree>
    <p:extLst>
      <p:ext uri="{BB962C8B-B14F-4D97-AF65-F5344CB8AC3E}">
        <p14:creationId xmlns:p14="http://schemas.microsoft.com/office/powerpoint/2010/main" val="3700673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it-IT"/>
              <a:t>40 external reviewers (17 countries, 3 continents)</a:t>
            </a:r>
            <a:endParaRPr lang="it-IT" dirty="0"/>
          </a:p>
        </p:txBody>
      </p:sp>
      <p:sp>
        <p:nvSpPr>
          <p:cNvPr id="352259" name="Rectangle 3"/>
          <p:cNvSpPr>
            <a:spLocks noGrp="1" noChangeArrowheads="1"/>
          </p:cNvSpPr>
          <p:nvPr>
            <p:ph idx="1"/>
          </p:nvPr>
        </p:nvSpPr>
        <p:spPr/>
        <p:txBody>
          <a:bodyPr numCol="5">
            <a:normAutofit fontScale="62500" lnSpcReduction="20000"/>
          </a:bodyPr>
          <a:lstStyle/>
          <a:p>
            <a:r>
              <a:rPr lang="it-IT" dirty="0" err="1"/>
              <a:t>Avellanet</a:t>
            </a:r>
            <a:r>
              <a:rPr lang="it-IT" dirty="0"/>
              <a:t> </a:t>
            </a:r>
            <a:r>
              <a:rPr lang="it-IT" dirty="0" err="1"/>
              <a:t>Mercè</a:t>
            </a:r>
            <a:r>
              <a:rPr lang="it-IT" dirty="0"/>
              <a:t> (Andorra)</a:t>
            </a:r>
          </a:p>
          <a:p>
            <a:r>
              <a:rPr lang="it-IT" dirty="0" err="1"/>
              <a:t>Basaglia</a:t>
            </a:r>
            <a:r>
              <a:rPr lang="it-IT" dirty="0"/>
              <a:t> Nino (</a:t>
            </a:r>
            <a:r>
              <a:rPr lang="it-IT" dirty="0" err="1"/>
              <a:t>Italy</a:t>
            </a:r>
            <a:r>
              <a:rPr lang="it-IT" dirty="0"/>
              <a:t>)</a:t>
            </a:r>
          </a:p>
          <a:p>
            <a:r>
              <a:rPr lang="it-IT" dirty="0" err="1"/>
              <a:t>Bickenbach</a:t>
            </a:r>
            <a:r>
              <a:rPr lang="it-IT" dirty="0"/>
              <a:t> Jerome (</a:t>
            </a:r>
            <a:r>
              <a:rPr lang="it-IT" dirty="0" err="1"/>
              <a:t>Switzerland</a:t>
            </a:r>
            <a:r>
              <a:rPr lang="it-IT" dirty="0"/>
              <a:t>)</a:t>
            </a:r>
          </a:p>
          <a:p>
            <a:r>
              <a:rPr lang="it-IT" dirty="0"/>
              <a:t>Bradley Lloyd (UK)</a:t>
            </a:r>
          </a:p>
          <a:p>
            <a:r>
              <a:rPr lang="it-IT" dirty="0" err="1"/>
              <a:t>Brocard</a:t>
            </a:r>
            <a:r>
              <a:rPr lang="it-IT" dirty="0"/>
              <a:t> </a:t>
            </a:r>
            <a:r>
              <a:rPr lang="it-IT" dirty="0" err="1"/>
              <a:t>Frédéric</a:t>
            </a:r>
            <a:r>
              <a:rPr lang="it-IT" dirty="0"/>
              <a:t> (France)</a:t>
            </a:r>
          </a:p>
          <a:p>
            <a:r>
              <a:rPr lang="it-IT" dirty="0" err="1"/>
              <a:t>Castellote</a:t>
            </a:r>
            <a:r>
              <a:rPr lang="it-IT" dirty="0"/>
              <a:t> Juan (</a:t>
            </a:r>
            <a:r>
              <a:rPr lang="it-IT" dirty="0" err="1"/>
              <a:t>Spain</a:t>
            </a:r>
            <a:r>
              <a:rPr lang="it-IT" dirty="0"/>
              <a:t>)</a:t>
            </a:r>
          </a:p>
          <a:p>
            <a:r>
              <a:rPr lang="it-IT" dirty="0"/>
              <a:t>Dy </a:t>
            </a:r>
            <a:r>
              <a:rPr lang="it-IT" dirty="0" err="1"/>
              <a:t>Rochelle</a:t>
            </a:r>
            <a:r>
              <a:rPr lang="it-IT" dirty="0"/>
              <a:t> T. (USA)</a:t>
            </a:r>
          </a:p>
          <a:p>
            <a:r>
              <a:rPr lang="it-IT" dirty="0"/>
              <a:t>Frontera Walter (USA)</a:t>
            </a:r>
          </a:p>
          <a:p>
            <a:r>
              <a:rPr lang="it-IT" dirty="0" err="1"/>
              <a:t>Garreta</a:t>
            </a:r>
            <a:r>
              <a:rPr lang="it-IT" dirty="0"/>
              <a:t> </a:t>
            </a:r>
            <a:r>
              <a:rPr lang="it-IT" dirty="0" err="1"/>
              <a:t>Figuera</a:t>
            </a:r>
            <a:r>
              <a:rPr lang="it-IT" dirty="0"/>
              <a:t> (</a:t>
            </a:r>
            <a:r>
              <a:rPr lang="it-IT" dirty="0" err="1"/>
              <a:t>Spain</a:t>
            </a:r>
            <a:r>
              <a:rPr lang="it-IT" dirty="0"/>
              <a:t>)</a:t>
            </a:r>
          </a:p>
          <a:p>
            <a:r>
              <a:rPr lang="it-IT" dirty="0" err="1"/>
              <a:t>Geertzen</a:t>
            </a:r>
            <a:r>
              <a:rPr lang="it-IT" dirty="0"/>
              <a:t> </a:t>
            </a:r>
            <a:r>
              <a:rPr lang="it-IT" dirty="0" err="1"/>
              <a:t>Jan</a:t>
            </a:r>
            <a:r>
              <a:rPr lang="it-IT" dirty="0"/>
              <a:t> HB (The Netherlands)</a:t>
            </a:r>
          </a:p>
          <a:p>
            <a:r>
              <a:rPr lang="it-IT" dirty="0"/>
              <a:t>Gimigliano Francesca (</a:t>
            </a:r>
            <a:r>
              <a:rPr lang="it-IT" dirty="0" err="1"/>
              <a:t>Italy</a:t>
            </a:r>
            <a:r>
              <a:rPr lang="it-IT" dirty="0"/>
              <a:t>)</a:t>
            </a:r>
          </a:p>
          <a:p>
            <a:r>
              <a:rPr lang="it-IT" dirty="0" err="1"/>
              <a:t>Haig</a:t>
            </a:r>
            <a:r>
              <a:rPr lang="it-IT" dirty="0"/>
              <a:t> Andrew J. (USA)</a:t>
            </a:r>
          </a:p>
          <a:p>
            <a:r>
              <a:rPr lang="it-IT" dirty="0" err="1"/>
              <a:t>Imamura</a:t>
            </a:r>
            <a:r>
              <a:rPr lang="it-IT" dirty="0"/>
              <a:t> Marta (</a:t>
            </a:r>
            <a:r>
              <a:rPr lang="it-IT" dirty="0" err="1"/>
              <a:t>Brasil</a:t>
            </a:r>
            <a:r>
              <a:rPr lang="it-IT" dirty="0"/>
              <a:t>)</a:t>
            </a:r>
          </a:p>
          <a:p>
            <a:r>
              <a:rPr lang="it-IT" dirty="0" err="1"/>
              <a:t>Jacquemin</a:t>
            </a:r>
            <a:r>
              <a:rPr lang="it-IT" dirty="0"/>
              <a:t> </a:t>
            </a:r>
            <a:r>
              <a:rPr lang="it-IT" dirty="0" err="1"/>
              <a:t>Géraldine</a:t>
            </a:r>
            <a:r>
              <a:rPr lang="it-IT" dirty="0"/>
              <a:t> (Canada)</a:t>
            </a:r>
          </a:p>
          <a:p>
            <a:r>
              <a:rPr lang="it-IT" dirty="0"/>
              <a:t>Li </a:t>
            </a:r>
            <a:r>
              <a:rPr lang="it-IT" dirty="0" err="1"/>
              <a:t>Jianan</a:t>
            </a:r>
            <a:r>
              <a:rPr lang="it-IT" dirty="0"/>
              <a:t> First (China)</a:t>
            </a:r>
          </a:p>
          <a:p>
            <a:r>
              <a:rPr lang="it-IT" dirty="0"/>
              <a:t>Li Leonard (Hong Kong)</a:t>
            </a:r>
          </a:p>
          <a:p>
            <a:r>
              <a:rPr lang="it-IT" dirty="0" err="1"/>
              <a:t>Martínez</a:t>
            </a:r>
            <a:r>
              <a:rPr lang="it-IT" dirty="0"/>
              <a:t> </a:t>
            </a:r>
            <a:r>
              <a:rPr lang="it-IT" dirty="0" err="1"/>
              <a:t>Assucena</a:t>
            </a:r>
            <a:r>
              <a:rPr lang="it-IT" dirty="0"/>
              <a:t> </a:t>
            </a:r>
            <a:r>
              <a:rPr lang="it-IT" dirty="0" err="1"/>
              <a:t>María</a:t>
            </a:r>
            <a:r>
              <a:rPr lang="it-IT" dirty="0"/>
              <a:t> </a:t>
            </a:r>
            <a:r>
              <a:rPr lang="it-IT" dirty="0" err="1"/>
              <a:t>Amparo</a:t>
            </a:r>
            <a:r>
              <a:rPr lang="it-IT" dirty="0"/>
              <a:t> (</a:t>
            </a:r>
            <a:r>
              <a:rPr lang="it-IT" dirty="0" err="1"/>
              <a:t>Spain</a:t>
            </a:r>
            <a:r>
              <a:rPr lang="it-IT" dirty="0"/>
              <a:t>)</a:t>
            </a:r>
          </a:p>
          <a:p>
            <a:r>
              <a:rPr lang="it-IT" dirty="0" err="1"/>
              <a:t>Miangolarra</a:t>
            </a:r>
            <a:r>
              <a:rPr lang="it-IT" dirty="0"/>
              <a:t>-Page JC (</a:t>
            </a:r>
            <a:r>
              <a:rPr lang="it-IT" dirty="0" err="1"/>
              <a:t>Spain</a:t>
            </a:r>
            <a:r>
              <a:rPr lang="it-IT" dirty="0"/>
              <a:t>)</a:t>
            </a:r>
          </a:p>
          <a:p>
            <a:r>
              <a:rPr lang="it-IT" dirty="0"/>
              <a:t>Neumann Vera (UK)</a:t>
            </a:r>
          </a:p>
          <a:p>
            <a:r>
              <a:rPr lang="it-IT" dirty="0"/>
              <a:t>O’Connor </a:t>
            </a:r>
            <a:r>
              <a:rPr lang="it-IT" dirty="0" err="1"/>
              <a:t>Rory</a:t>
            </a:r>
            <a:r>
              <a:rPr lang="it-IT" dirty="0"/>
              <a:t> J (UK)</a:t>
            </a:r>
          </a:p>
          <a:p>
            <a:r>
              <a:rPr lang="it-IT" dirty="0" err="1"/>
              <a:t>Padua</a:t>
            </a:r>
            <a:r>
              <a:rPr lang="it-IT" dirty="0"/>
              <a:t> Luca (</a:t>
            </a:r>
            <a:r>
              <a:rPr lang="it-IT" dirty="0" err="1"/>
              <a:t>Italy</a:t>
            </a:r>
            <a:r>
              <a:rPr lang="it-IT" dirty="0"/>
              <a:t>)</a:t>
            </a:r>
          </a:p>
          <a:p>
            <a:r>
              <a:rPr lang="it-IT" dirty="0"/>
              <a:t>Paris </a:t>
            </a:r>
            <a:r>
              <a:rPr lang="it-IT" dirty="0" err="1"/>
              <a:t>Diderot</a:t>
            </a:r>
            <a:r>
              <a:rPr lang="it-IT" dirty="0"/>
              <a:t> (France)</a:t>
            </a:r>
          </a:p>
          <a:p>
            <a:r>
              <a:rPr lang="it-IT" dirty="0" err="1"/>
              <a:t>Pérennou</a:t>
            </a:r>
            <a:r>
              <a:rPr lang="it-IT" dirty="0"/>
              <a:t> </a:t>
            </a:r>
            <a:r>
              <a:rPr lang="it-IT" dirty="0" err="1"/>
              <a:t>Dominic</a:t>
            </a:r>
            <a:r>
              <a:rPr lang="it-IT" dirty="0"/>
              <a:t> (France)</a:t>
            </a:r>
          </a:p>
          <a:p>
            <a:r>
              <a:rPr lang="it-IT" dirty="0"/>
              <a:t>Pinto Camelo (Portugal)</a:t>
            </a:r>
          </a:p>
          <a:p>
            <a:r>
              <a:rPr lang="it-IT" dirty="0" err="1"/>
              <a:t>Pistarini</a:t>
            </a:r>
            <a:r>
              <a:rPr lang="it-IT" dirty="0"/>
              <a:t> Caterina (</a:t>
            </a:r>
            <a:r>
              <a:rPr lang="it-IT" dirty="0" err="1"/>
              <a:t>Italy</a:t>
            </a:r>
            <a:r>
              <a:rPr lang="it-IT" dirty="0"/>
              <a:t>)</a:t>
            </a:r>
          </a:p>
          <a:p>
            <a:r>
              <a:rPr lang="it-IT" dirty="0" err="1"/>
              <a:t>Rimbaut</a:t>
            </a:r>
            <a:r>
              <a:rPr lang="it-IT" dirty="0"/>
              <a:t> Steven (</a:t>
            </a:r>
            <a:r>
              <a:rPr lang="it-IT" dirty="0" err="1"/>
              <a:t>Belgium</a:t>
            </a:r>
            <a:r>
              <a:rPr lang="it-IT" dirty="0"/>
              <a:t>)</a:t>
            </a:r>
          </a:p>
          <a:p>
            <a:r>
              <a:rPr lang="it-IT" dirty="0" err="1"/>
              <a:t>Sampaio</a:t>
            </a:r>
            <a:r>
              <a:rPr lang="it-IT" dirty="0"/>
              <a:t> Francisco (Portugal)</a:t>
            </a:r>
          </a:p>
          <a:p>
            <a:r>
              <a:rPr lang="it-IT" dirty="0" err="1"/>
              <a:t>Schuhfried</a:t>
            </a:r>
            <a:r>
              <a:rPr lang="it-IT" dirty="0"/>
              <a:t> </a:t>
            </a:r>
            <a:r>
              <a:rPr lang="it-IT" dirty="0" err="1"/>
              <a:t>Othmar</a:t>
            </a:r>
            <a:r>
              <a:rPr lang="it-IT" dirty="0"/>
              <a:t> (Austria)</a:t>
            </a:r>
          </a:p>
          <a:p>
            <a:r>
              <a:rPr lang="it-IT" dirty="0"/>
              <a:t>Smania Nicola (</a:t>
            </a:r>
            <a:r>
              <a:rPr lang="it-IT" dirty="0" err="1"/>
              <a:t>Italy</a:t>
            </a:r>
            <a:r>
              <a:rPr lang="it-IT" dirty="0"/>
              <a:t>)</a:t>
            </a:r>
          </a:p>
          <a:p>
            <a:r>
              <a:rPr lang="it-IT" dirty="0" err="1"/>
              <a:t>Smit</a:t>
            </a:r>
            <a:r>
              <a:rPr lang="it-IT" dirty="0"/>
              <a:t> </a:t>
            </a:r>
            <a:r>
              <a:rPr lang="it-IT" dirty="0" err="1"/>
              <a:t>Christof</a:t>
            </a:r>
            <a:r>
              <a:rPr lang="it-IT" dirty="0"/>
              <a:t> A.J. (The Netherlands)</a:t>
            </a:r>
          </a:p>
          <a:p>
            <a:r>
              <a:rPr lang="it-IT" dirty="0"/>
              <a:t>Soares Branco (Portugal)</a:t>
            </a:r>
          </a:p>
          <a:p>
            <a:r>
              <a:rPr lang="it-IT" dirty="0" err="1"/>
              <a:t>Tang</a:t>
            </a:r>
            <a:r>
              <a:rPr lang="it-IT" dirty="0"/>
              <a:t> Simon F (Taiwan)</a:t>
            </a:r>
          </a:p>
          <a:p>
            <a:r>
              <a:rPr lang="it-IT" dirty="0" err="1"/>
              <a:t>Tennant</a:t>
            </a:r>
            <a:r>
              <a:rPr lang="it-IT" dirty="0"/>
              <a:t> Alan (</a:t>
            </a:r>
            <a:r>
              <a:rPr lang="it-IT" dirty="0" err="1"/>
              <a:t>Switzerland</a:t>
            </a:r>
            <a:r>
              <a:rPr lang="it-IT" dirty="0"/>
              <a:t>)</a:t>
            </a:r>
          </a:p>
          <a:p>
            <a:r>
              <a:rPr lang="it-IT" dirty="0"/>
              <a:t>Tesio Luigi (</a:t>
            </a:r>
            <a:r>
              <a:rPr lang="it-IT" dirty="0" err="1"/>
              <a:t>Italy</a:t>
            </a:r>
            <a:r>
              <a:rPr lang="it-IT" dirty="0"/>
              <a:t>)</a:t>
            </a:r>
          </a:p>
          <a:p>
            <a:r>
              <a:rPr lang="it-IT" dirty="0" err="1"/>
              <a:t>Thevenon</a:t>
            </a:r>
            <a:r>
              <a:rPr lang="it-IT" dirty="0"/>
              <a:t> André (France)</a:t>
            </a:r>
          </a:p>
          <a:p>
            <a:r>
              <a:rPr lang="it-IT" dirty="0"/>
              <a:t>van </a:t>
            </a:r>
            <a:r>
              <a:rPr lang="it-IT" dirty="0" err="1"/>
              <a:t>Nes</a:t>
            </a:r>
            <a:r>
              <a:rPr lang="it-IT" dirty="0"/>
              <a:t> </a:t>
            </a:r>
            <a:r>
              <a:rPr lang="it-IT" dirty="0" err="1"/>
              <a:t>Ilse</a:t>
            </a:r>
            <a:r>
              <a:rPr lang="it-IT" dirty="0"/>
              <a:t> J.W. (The Netherlands)</a:t>
            </a:r>
          </a:p>
          <a:p>
            <a:r>
              <a:rPr lang="it-IT" dirty="0" err="1"/>
              <a:t>Vlak</a:t>
            </a:r>
            <a:r>
              <a:rPr lang="it-IT" dirty="0"/>
              <a:t> </a:t>
            </a:r>
            <a:r>
              <a:rPr lang="it-IT" dirty="0" err="1"/>
              <a:t>Tonko</a:t>
            </a:r>
            <a:r>
              <a:rPr lang="it-IT" dirty="0"/>
              <a:t> (</a:t>
            </a:r>
            <a:r>
              <a:rPr lang="it-IT" dirty="0" err="1"/>
              <a:t>Croatia</a:t>
            </a:r>
            <a:r>
              <a:rPr lang="it-IT" dirty="0"/>
              <a:t>)</a:t>
            </a:r>
          </a:p>
          <a:p>
            <a:r>
              <a:rPr lang="it-IT" dirty="0" err="1"/>
              <a:t>Weinstein</a:t>
            </a:r>
            <a:r>
              <a:rPr lang="it-IT" dirty="0"/>
              <a:t> Stuart M. (USA)</a:t>
            </a:r>
          </a:p>
          <a:p>
            <a:r>
              <a:rPr lang="it-IT" dirty="0" err="1"/>
              <a:t>Yelnik</a:t>
            </a:r>
            <a:r>
              <a:rPr lang="it-IT" dirty="0"/>
              <a:t> Alain (France)</a:t>
            </a:r>
          </a:p>
        </p:txBody>
      </p:sp>
    </p:spTree>
    <p:extLst>
      <p:ext uri="{BB962C8B-B14F-4D97-AF65-F5344CB8AC3E}">
        <p14:creationId xmlns:p14="http://schemas.microsoft.com/office/powerpoint/2010/main" val="2113029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Review</a:t>
            </a:r>
            <a:r>
              <a:rPr lang="it-IT" dirty="0"/>
              <a:t> </a:t>
            </a:r>
            <a:r>
              <a:rPr lang="it-IT" dirty="0" err="1"/>
              <a:t>process</a:t>
            </a:r>
            <a:br>
              <a:rPr lang="it-IT" dirty="0"/>
            </a:br>
            <a:r>
              <a:rPr lang="it-IT" dirty="0"/>
              <a:t>First stage</a:t>
            </a:r>
            <a:endParaRPr lang="en-GB" dirty="0"/>
          </a:p>
        </p:txBody>
      </p:sp>
      <p:graphicFrame>
        <p:nvGraphicFramePr>
          <p:cNvPr id="6" name="Segnaposto contenuto 5">
            <a:extLst>
              <a:ext uri="{FF2B5EF4-FFF2-40B4-BE49-F238E27FC236}">
                <a16:creationId xmlns:a16="http://schemas.microsoft.com/office/drawing/2014/main" id="{DC211596-8C39-44AF-A41F-FFDE43AD06C5}"/>
              </a:ext>
            </a:extLst>
          </p:cNvPr>
          <p:cNvGraphicFramePr>
            <a:graphicFrameLocks noGrp="1"/>
          </p:cNvGraphicFramePr>
          <p:nvPr>
            <p:ph idx="1"/>
            <p:extLst>
              <p:ext uri="{D42A27DB-BD31-4B8C-83A1-F6EECF244321}">
                <p14:modId xmlns:p14="http://schemas.microsoft.com/office/powerpoint/2010/main" val="2065337729"/>
              </p:ext>
            </p:extLst>
          </p:nvPr>
        </p:nvGraphicFramePr>
        <p:xfrm>
          <a:off x="838200" y="1825625"/>
          <a:ext cx="10515738" cy="3730391"/>
        </p:xfrm>
        <a:graphic>
          <a:graphicData uri="http://schemas.openxmlformats.org/drawingml/2006/table">
            <a:tbl>
              <a:tblPr firstRow="1" firstCol="1" bandRow="1">
                <a:tableStyleId>{5C22544A-7EE6-4342-B048-85BDC9FD1C3A}</a:tableStyleId>
              </a:tblPr>
              <a:tblGrid>
                <a:gridCol w="3505246">
                  <a:extLst>
                    <a:ext uri="{9D8B030D-6E8A-4147-A177-3AD203B41FA5}">
                      <a16:colId xmlns:a16="http://schemas.microsoft.com/office/drawing/2014/main" val="1633179351"/>
                    </a:ext>
                  </a:extLst>
                </a:gridCol>
                <a:gridCol w="4530961">
                  <a:extLst>
                    <a:ext uri="{9D8B030D-6E8A-4147-A177-3AD203B41FA5}">
                      <a16:colId xmlns:a16="http://schemas.microsoft.com/office/drawing/2014/main" val="4201812968"/>
                    </a:ext>
                  </a:extLst>
                </a:gridCol>
                <a:gridCol w="2479531">
                  <a:extLst>
                    <a:ext uri="{9D8B030D-6E8A-4147-A177-3AD203B41FA5}">
                      <a16:colId xmlns:a16="http://schemas.microsoft.com/office/drawing/2014/main" val="2146522559"/>
                    </a:ext>
                  </a:extLst>
                </a:gridCol>
              </a:tblGrid>
              <a:tr h="340591">
                <a:tc>
                  <a:txBody>
                    <a:bodyPr/>
                    <a:lstStyle/>
                    <a:p>
                      <a:pPr>
                        <a:lnSpc>
                          <a:spcPct val="100000"/>
                        </a:lnSpc>
                        <a:spcBef>
                          <a:spcPts val="0"/>
                        </a:spcBef>
                        <a:spcAft>
                          <a:spcPts val="0"/>
                        </a:spcAft>
                      </a:pPr>
                      <a:endParaRPr lang="it-IT" sz="1400">
                        <a:effectLst/>
                        <a:latin typeface="Calibri" panose="020F0502020204030204" pitchFamily="34" charset="0"/>
                        <a:cs typeface="Times New Roman" panose="02020603050405020304" pitchFamily="18" charset="0"/>
                      </a:endParaRPr>
                    </a:p>
                  </a:txBody>
                  <a:tcPr marL="75038" marR="75038" marT="29011" marB="29011"/>
                </a:tc>
                <a:tc>
                  <a:txBody>
                    <a:bodyPr/>
                    <a:lstStyle/>
                    <a:p>
                      <a:pPr algn="just">
                        <a:lnSpc>
                          <a:spcPct val="100000"/>
                        </a:lnSpc>
                        <a:spcBef>
                          <a:spcPts val="0"/>
                        </a:spcBef>
                        <a:spcAft>
                          <a:spcPts val="0"/>
                        </a:spcAft>
                      </a:pPr>
                      <a:r>
                        <a:rPr lang="en-GB" sz="1600">
                          <a:effectLst/>
                        </a:rPr>
                        <a:t>Review</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75038" marR="75038" marT="29011" marB="29011"/>
                </a:tc>
                <a:tc>
                  <a:txBody>
                    <a:bodyPr/>
                    <a:lstStyle/>
                    <a:p>
                      <a:pPr algn="just">
                        <a:lnSpc>
                          <a:spcPct val="100000"/>
                        </a:lnSpc>
                        <a:spcBef>
                          <a:spcPts val="0"/>
                        </a:spcBef>
                        <a:spcAft>
                          <a:spcPts val="0"/>
                        </a:spcAft>
                      </a:pPr>
                      <a:r>
                        <a:rPr lang="en-GB" sz="1600" dirty="0">
                          <a:effectLst/>
                        </a:rPr>
                        <a:t>Revision</a:t>
                      </a:r>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038" marR="75038" marT="29011" marB="29011"/>
                </a:tc>
                <a:extLst>
                  <a:ext uri="{0D108BD9-81ED-4DB2-BD59-A6C34878D82A}">
                    <a16:rowId xmlns:a16="http://schemas.microsoft.com/office/drawing/2014/main" val="653667102"/>
                  </a:ext>
                </a:extLst>
              </a:tr>
              <a:tr h="1264366">
                <a:tc>
                  <a:txBody>
                    <a:bodyPr/>
                    <a:lstStyle/>
                    <a:p>
                      <a:pPr algn="just">
                        <a:lnSpc>
                          <a:spcPct val="100000"/>
                        </a:lnSpc>
                        <a:spcBef>
                          <a:spcPts val="0"/>
                        </a:spcBef>
                        <a:spcAft>
                          <a:spcPts val="0"/>
                        </a:spcAft>
                      </a:pPr>
                      <a:r>
                        <a:rPr lang="en-GB" sz="1600" dirty="0">
                          <a:solidFill>
                            <a:srgbClr val="FFFF00"/>
                          </a:solidFill>
                          <a:effectLst/>
                        </a:rPr>
                        <a:t>First Consensus Conference</a:t>
                      </a:r>
                      <a:endParaRPr lang="it-IT" sz="1600" dirty="0">
                        <a:solidFill>
                          <a:srgbClr val="FFFF00"/>
                        </a:solidFill>
                        <a:effectLst/>
                      </a:endParaRPr>
                    </a:p>
                    <a:p>
                      <a:pPr algn="just">
                        <a:lnSpc>
                          <a:spcPct val="100000"/>
                        </a:lnSpc>
                        <a:spcBef>
                          <a:spcPts val="0"/>
                        </a:spcBef>
                        <a:spcAft>
                          <a:spcPts val="0"/>
                        </a:spcAft>
                      </a:pPr>
                      <a:r>
                        <a:rPr lang="en-GB" sz="1600" dirty="0">
                          <a:effectLst/>
                        </a:rPr>
                        <a:t>(UEMS PRM Section Professional Practice Committee)</a:t>
                      </a:r>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038" marR="75038" marT="29011" marB="29011"/>
                </a:tc>
                <a:tc gridSpan="2">
                  <a:txBody>
                    <a:bodyPr/>
                    <a:lstStyle/>
                    <a:p>
                      <a:pPr algn="just">
                        <a:lnSpc>
                          <a:spcPct val="100000"/>
                        </a:lnSpc>
                        <a:spcBef>
                          <a:spcPts val="0"/>
                        </a:spcBef>
                        <a:spcAft>
                          <a:spcPts val="0"/>
                        </a:spcAft>
                      </a:pPr>
                      <a:r>
                        <a:rPr lang="en-GB" sz="1600">
                          <a:effectLst/>
                        </a:rPr>
                        <a:t>25-8-2016</a:t>
                      </a:r>
                      <a:endParaRPr lang="it-IT" sz="1600">
                        <a:effectLst/>
                      </a:endParaRPr>
                    </a:p>
                    <a:p>
                      <a:pPr algn="just">
                        <a:lnSpc>
                          <a:spcPct val="100000"/>
                        </a:lnSpc>
                        <a:spcBef>
                          <a:spcPts val="0"/>
                        </a:spcBef>
                        <a:spcAft>
                          <a:spcPts val="0"/>
                        </a:spcAft>
                      </a:pPr>
                      <a:r>
                        <a:rPr lang="en-GB" sz="1600">
                          <a:effectLst/>
                        </a:rPr>
                        <a:t>Prague (Czech Republic)</a:t>
                      </a:r>
                      <a:endParaRPr lang="it-IT" sz="1600">
                        <a:effectLst/>
                      </a:endParaRPr>
                    </a:p>
                    <a:p>
                      <a:pPr algn="just">
                        <a:lnSpc>
                          <a:spcPct val="100000"/>
                        </a:lnSpc>
                        <a:spcBef>
                          <a:spcPts val="0"/>
                        </a:spcBef>
                        <a:spcAft>
                          <a:spcPts val="0"/>
                        </a:spcAft>
                      </a:pPr>
                      <a:r>
                        <a:rPr lang="en-GB" sz="1600">
                          <a:effectLst/>
                        </a:rPr>
                        <a:t>On “Sensitive” paragraphs</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75038" marR="75038" marT="29011" marB="29011"/>
                </a:tc>
                <a:tc hMerge="1">
                  <a:txBody>
                    <a:bodyPr/>
                    <a:lstStyle/>
                    <a:p>
                      <a:pPr algn="just">
                        <a:lnSpc>
                          <a:spcPct val="100000"/>
                        </a:lnSpc>
                        <a:spcBef>
                          <a:spcPts val="0"/>
                        </a:spcBef>
                        <a:spcAft>
                          <a:spcPts val="0"/>
                        </a:spcAft>
                      </a:pP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8023" marR="58023" marT="29011" marB="29011"/>
                </a:tc>
                <a:extLst>
                  <a:ext uri="{0D108BD9-81ED-4DB2-BD59-A6C34878D82A}">
                    <a16:rowId xmlns:a16="http://schemas.microsoft.com/office/drawing/2014/main" val="4163496528"/>
                  </a:ext>
                </a:extLst>
              </a:tr>
              <a:tr h="1456179">
                <a:tc>
                  <a:txBody>
                    <a:bodyPr/>
                    <a:lstStyle/>
                    <a:p>
                      <a:pPr algn="just">
                        <a:lnSpc>
                          <a:spcPct val="100000"/>
                        </a:lnSpc>
                        <a:spcBef>
                          <a:spcPts val="0"/>
                        </a:spcBef>
                        <a:spcAft>
                          <a:spcPts val="0"/>
                        </a:spcAft>
                      </a:pPr>
                      <a:r>
                        <a:rPr lang="en-GB" sz="1600">
                          <a:effectLst/>
                        </a:rPr>
                        <a:t>First Review/revision</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75038" marR="75038" marT="29011" marB="29011"/>
                </a:tc>
                <a:tc>
                  <a:txBody>
                    <a:bodyPr/>
                    <a:lstStyle/>
                    <a:p>
                      <a:pPr algn="just">
                        <a:lnSpc>
                          <a:spcPct val="100000"/>
                        </a:lnSpc>
                        <a:spcBef>
                          <a:spcPts val="0"/>
                        </a:spcBef>
                        <a:spcAft>
                          <a:spcPts val="0"/>
                        </a:spcAft>
                      </a:pPr>
                      <a:r>
                        <a:rPr lang="en-GB" sz="1600">
                          <a:effectLst/>
                        </a:rPr>
                        <a:t>30-9-2016</a:t>
                      </a:r>
                      <a:endParaRPr lang="it-IT" sz="1600">
                        <a:effectLst/>
                      </a:endParaRPr>
                    </a:p>
                    <a:p>
                      <a:pPr algn="just">
                        <a:lnSpc>
                          <a:spcPct val="100000"/>
                        </a:lnSpc>
                        <a:spcBef>
                          <a:spcPts val="0"/>
                        </a:spcBef>
                        <a:spcAft>
                          <a:spcPts val="0"/>
                        </a:spcAft>
                      </a:pPr>
                      <a:r>
                        <a:rPr lang="en-GB" sz="1600">
                          <a:effectLst/>
                        </a:rPr>
                        <a:t>Internal and external reviewers on single paragraphs</a:t>
                      </a:r>
                      <a:endParaRPr lang="it-IT" sz="1600">
                        <a:effectLst/>
                      </a:endParaRPr>
                    </a:p>
                    <a:p>
                      <a:pPr algn="just">
                        <a:lnSpc>
                          <a:spcPct val="100000"/>
                        </a:lnSpc>
                        <a:spcBef>
                          <a:spcPts val="0"/>
                        </a:spcBef>
                        <a:spcAft>
                          <a:spcPts val="0"/>
                        </a:spcAft>
                      </a:pPr>
                      <a:r>
                        <a:rPr lang="en-GB" sz="1600">
                          <a:effectLst/>
                        </a:rPr>
                        <a:t>Delegates, academicians and editors on single paragraphs</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75038" marR="75038" marT="29011" marB="29011"/>
                </a:tc>
                <a:tc>
                  <a:txBody>
                    <a:bodyPr/>
                    <a:lstStyle/>
                    <a:p>
                      <a:pPr algn="just">
                        <a:lnSpc>
                          <a:spcPct val="100000"/>
                        </a:lnSpc>
                        <a:spcBef>
                          <a:spcPts val="0"/>
                        </a:spcBef>
                        <a:spcAft>
                          <a:spcPts val="0"/>
                        </a:spcAft>
                      </a:pPr>
                      <a:r>
                        <a:rPr lang="en-GB" sz="1600">
                          <a:effectLst/>
                        </a:rPr>
                        <a:t>30-11-2016</a:t>
                      </a:r>
                      <a:endParaRPr lang="it-IT" sz="1600">
                        <a:effectLst/>
                      </a:endParaRPr>
                    </a:p>
                    <a:p>
                      <a:pPr algn="just">
                        <a:lnSpc>
                          <a:spcPct val="100000"/>
                        </a:lnSpc>
                        <a:spcBef>
                          <a:spcPts val="0"/>
                        </a:spcBef>
                        <a:spcAft>
                          <a:spcPts val="0"/>
                        </a:spcAft>
                      </a:pPr>
                      <a:r>
                        <a:rPr lang="en-GB" sz="1600">
                          <a:effectLst/>
                        </a:rPr>
                        <a:t>Editors on their chapter</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75038" marR="75038" marT="29011" marB="29011"/>
                </a:tc>
                <a:extLst>
                  <a:ext uri="{0D108BD9-81ED-4DB2-BD59-A6C34878D82A}">
                    <a16:rowId xmlns:a16="http://schemas.microsoft.com/office/drawing/2014/main" val="2092422459"/>
                  </a:ext>
                </a:extLst>
              </a:tr>
              <a:tr h="669255">
                <a:tc>
                  <a:txBody>
                    <a:bodyPr/>
                    <a:lstStyle/>
                    <a:p>
                      <a:pPr algn="just">
                        <a:lnSpc>
                          <a:spcPct val="100000"/>
                        </a:lnSpc>
                        <a:spcBef>
                          <a:spcPts val="0"/>
                        </a:spcBef>
                        <a:spcAft>
                          <a:spcPts val="0"/>
                        </a:spcAft>
                      </a:pPr>
                      <a:r>
                        <a:rPr lang="en-GB" sz="1600">
                          <a:effectLst/>
                        </a:rPr>
                        <a:t>Second Review/revision</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75038" marR="75038" marT="29011" marB="29011"/>
                </a:tc>
                <a:tc>
                  <a:txBody>
                    <a:bodyPr/>
                    <a:lstStyle/>
                    <a:p>
                      <a:pPr algn="just">
                        <a:lnSpc>
                          <a:spcPct val="100000"/>
                        </a:lnSpc>
                        <a:spcBef>
                          <a:spcPts val="0"/>
                        </a:spcBef>
                        <a:spcAft>
                          <a:spcPts val="0"/>
                        </a:spcAft>
                      </a:pPr>
                      <a:r>
                        <a:rPr lang="en-GB" sz="1600">
                          <a:effectLst/>
                        </a:rPr>
                        <a:t>15-12-2016</a:t>
                      </a:r>
                      <a:endParaRPr lang="it-IT" sz="1600">
                        <a:effectLst/>
                      </a:endParaRPr>
                    </a:p>
                    <a:p>
                      <a:pPr algn="just">
                        <a:lnSpc>
                          <a:spcPct val="100000"/>
                        </a:lnSpc>
                        <a:spcBef>
                          <a:spcPts val="0"/>
                        </a:spcBef>
                        <a:spcAft>
                          <a:spcPts val="0"/>
                        </a:spcAft>
                      </a:pPr>
                      <a:r>
                        <a:rPr lang="en-GB" sz="1600">
                          <a:effectLst/>
                        </a:rPr>
                        <a:t>Editors on the whole WB</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75038" marR="75038" marT="29011" marB="29011"/>
                </a:tc>
                <a:tc>
                  <a:txBody>
                    <a:bodyPr/>
                    <a:lstStyle/>
                    <a:p>
                      <a:pPr algn="just">
                        <a:lnSpc>
                          <a:spcPct val="100000"/>
                        </a:lnSpc>
                        <a:spcBef>
                          <a:spcPts val="0"/>
                        </a:spcBef>
                        <a:spcAft>
                          <a:spcPts val="0"/>
                        </a:spcAft>
                      </a:pPr>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038" marR="75038" marT="29011" marB="29011"/>
                </a:tc>
                <a:extLst>
                  <a:ext uri="{0D108BD9-81ED-4DB2-BD59-A6C34878D82A}">
                    <a16:rowId xmlns:a16="http://schemas.microsoft.com/office/drawing/2014/main" val="3092528047"/>
                  </a:ext>
                </a:extLst>
              </a:tr>
            </a:tbl>
          </a:graphicData>
        </a:graphic>
      </p:graphicFrame>
    </p:spTree>
    <p:extLst>
      <p:ext uri="{BB962C8B-B14F-4D97-AF65-F5344CB8AC3E}">
        <p14:creationId xmlns:p14="http://schemas.microsoft.com/office/powerpoint/2010/main" val="3259652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Review process</a:t>
            </a:r>
            <a:br>
              <a:rPr lang="it-IT"/>
            </a:br>
            <a:r>
              <a:rPr lang="it-IT"/>
              <a:t>Second stage</a:t>
            </a:r>
            <a:endParaRPr lang="en-GB" dirty="0"/>
          </a:p>
        </p:txBody>
      </p:sp>
      <p:graphicFrame>
        <p:nvGraphicFramePr>
          <p:cNvPr id="6" name="Segnaposto contenuto 5">
            <a:extLst>
              <a:ext uri="{FF2B5EF4-FFF2-40B4-BE49-F238E27FC236}">
                <a16:creationId xmlns:a16="http://schemas.microsoft.com/office/drawing/2014/main" id="{DC211596-8C39-44AF-A41F-FFDE43AD06C5}"/>
              </a:ext>
            </a:extLst>
          </p:cNvPr>
          <p:cNvGraphicFramePr>
            <a:graphicFrameLocks noGrp="1"/>
          </p:cNvGraphicFramePr>
          <p:nvPr>
            <p:ph idx="1"/>
            <p:extLst>
              <p:ext uri="{D42A27DB-BD31-4B8C-83A1-F6EECF244321}">
                <p14:modId xmlns:p14="http://schemas.microsoft.com/office/powerpoint/2010/main" val="4138015379"/>
              </p:ext>
            </p:extLst>
          </p:nvPr>
        </p:nvGraphicFramePr>
        <p:xfrm>
          <a:off x="838200" y="1825625"/>
          <a:ext cx="10515738" cy="3468200"/>
        </p:xfrm>
        <a:graphic>
          <a:graphicData uri="http://schemas.openxmlformats.org/drawingml/2006/table">
            <a:tbl>
              <a:tblPr firstRow="1" firstCol="1" bandRow="1">
                <a:tableStyleId>{5C22544A-7EE6-4342-B048-85BDC9FD1C3A}</a:tableStyleId>
              </a:tblPr>
              <a:tblGrid>
                <a:gridCol w="3505246">
                  <a:extLst>
                    <a:ext uri="{9D8B030D-6E8A-4147-A177-3AD203B41FA5}">
                      <a16:colId xmlns:a16="http://schemas.microsoft.com/office/drawing/2014/main" val="1633179351"/>
                    </a:ext>
                  </a:extLst>
                </a:gridCol>
                <a:gridCol w="4530961">
                  <a:extLst>
                    <a:ext uri="{9D8B030D-6E8A-4147-A177-3AD203B41FA5}">
                      <a16:colId xmlns:a16="http://schemas.microsoft.com/office/drawing/2014/main" val="4201812968"/>
                    </a:ext>
                  </a:extLst>
                </a:gridCol>
                <a:gridCol w="2479531">
                  <a:extLst>
                    <a:ext uri="{9D8B030D-6E8A-4147-A177-3AD203B41FA5}">
                      <a16:colId xmlns:a16="http://schemas.microsoft.com/office/drawing/2014/main" val="2146522559"/>
                    </a:ext>
                  </a:extLst>
                </a:gridCol>
              </a:tblGrid>
              <a:tr h="340591">
                <a:tc>
                  <a:txBody>
                    <a:bodyPr/>
                    <a:lstStyle/>
                    <a:p>
                      <a:pPr>
                        <a:lnSpc>
                          <a:spcPct val="100000"/>
                        </a:lnSpc>
                        <a:spcBef>
                          <a:spcPts val="0"/>
                        </a:spcBef>
                        <a:spcAft>
                          <a:spcPts val="0"/>
                        </a:spcAft>
                      </a:pPr>
                      <a:endParaRPr lang="it-IT" sz="1400">
                        <a:effectLst/>
                        <a:latin typeface="Calibri" panose="020F0502020204030204" pitchFamily="34" charset="0"/>
                        <a:cs typeface="Times New Roman" panose="02020603050405020304" pitchFamily="18" charset="0"/>
                      </a:endParaRPr>
                    </a:p>
                  </a:txBody>
                  <a:tcPr marL="75038" marR="75038" marT="29011" marB="29011"/>
                </a:tc>
                <a:tc>
                  <a:txBody>
                    <a:bodyPr/>
                    <a:lstStyle/>
                    <a:p>
                      <a:pPr algn="just">
                        <a:lnSpc>
                          <a:spcPct val="100000"/>
                        </a:lnSpc>
                        <a:spcBef>
                          <a:spcPts val="0"/>
                        </a:spcBef>
                        <a:spcAft>
                          <a:spcPts val="0"/>
                        </a:spcAft>
                      </a:pPr>
                      <a:r>
                        <a:rPr lang="en-GB" sz="1600">
                          <a:effectLst/>
                        </a:rPr>
                        <a:t>Review</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75038" marR="75038" marT="29011" marB="29011"/>
                </a:tc>
                <a:tc>
                  <a:txBody>
                    <a:bodyPr/>
                    <a:lstStyle/>
                    <a:p>
                      <a:pPr algn="just">
                        <a:lnSpc>
                          <a:spcPct val="100000"/>
                        </a:lnSpc>
                        <a:spcBef>
                          <a:spcPts val="0"/>
                        </a:spcBef>
                        <a:spcAft>
                          <a:spcPts val="0"/>
                        </a:spcAft>
                      </a:pPr>
                      <a:r>
                        <a:rPr lang="en-GB" sz="1600" dirty="0">
                          <a:effectLst/>
                        </a:rPr>
                        <a:t>Revision</a:t>
                      </a:r>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038" marR="75038" marT="29011" marB="29011"/>
                </a:tc>
                <a:extLst>
                  <a:ext uri="{0D108BD9-81ED-4DB2-BD59-A6C34878D82A}">
                    <a16:rowId xmlns:a16="http://schemas.microsoft.com/office/drawing/2014/main" val="653667102"/>
                  </a:ext>
                </a:extLst>
              </a:tr>
              <a:tr h="1267397">
                <a:tc>
                  <a:txBody>
                    <a:bodyPr/>
                    <a:lstStyle/>
                    <a:p>
                      <a:pPr algn="just">
                        <a:lnSpc>
                          <a:spcPct val="100000"/>
                        </a:lnSpc>
                        <a:spcBef>
                          <a:spcPts val="0"/>
                        </a:spcBef>
                        <a:spcAft>
                          <a:spcPts val="0"/>
                        </a:spcAft>
                      </a:pPr>
                      <a:r>
                        <a:rPr lang="en-GB" sz="1600" dirty="0">
                          <a:solidFill>
                            <a:srgbClr val="FFFF00"/>
                          </a:solidFill>
                          <a:effectLst/>
                        </a:rPr>
                        <a:t>Second Consensus Conference</a:t>
                      </a:r>
                      <a:endParaRPr lang="it-IT" sz="1600" dirty="0">
                        <a:solidFill>
                          <a:srgbClr val="FFFF00"/>
                        </a:solidFill>
                        <a:effectLst/>
                      </a:endParaRPr>
                    </a:p>
                    <a:p>
                      <a:pPr algn="just">
                        <a:lnSpc>
                          <a:spcPct val="100000"/>
                        </a:lnSpc>
                        <a:spcBef>
                          <a:spcPts val="0"/>
                        </a:spcBef>
                        <a:spcAft>
                          <a:spcPts val="0"/>
                        </a:spcAft>
                      </a:pPr>
                      <a:r>
                        <a:rPr lang="en-GB" sz="1600" dirty="0">
                          <a:effectLst/>
                        </a:rPr>
                        <a:t>(editors)</a:t>
                      </a:r>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038" marR="75038" marT="29011" marB="29011"/>
                </a:tc>
                <a:tc>
                  <a:txBody>
                    <a:bodyPr/>
                    <a:lstStyle/>
                    <a:p>
                      <a:pPr algn="just">
                        <a:lnSpc>
                          <a:spcPct val="100000"/>
                        </a:lnSpc>
                        <a:spcBef>
                          <a:spcPts val="0"/>
                        </a:spcBef>
                        <a:spcAft>
                          <a:spcPts val="0"/>
                        </a:spcAft>
                      </a:pPr>
                      <a:r>
                        <a:rPr lang="it-IT" sz="1600" dirty="0">
                          <a:effectLst/>
                        </a:rPr>
                        <a:t>16/17-12-2016</a:t>
                      </a:r>
                    </a:p>
                    <a:p>
                      <a:pPr algn="just">
                        <a:lnSpc>
                          <a:spcPct val="100000"/>
                        </a:lnSpc>
                        <a:spcBef>
                          <a:spcPts val="0"/>
                        </a:spcBef>
                        <a:spcAft>
                          <a:spcPts val="0"/>
                        </a:spcAft>
                      </a:pPr>
                      <a:r>
                        <a:rPr lang="it-IT" sz="1600" dirty="0">
                          <a:effectLst/>
                        </a:rPr>
                        <a:t>Don Gnocchi Foundation Rovato (Brescia) - </a:t>
                      </a:r>
                      <a:r>
                        <a:rPr lang="it-IT" sz="1600" dirty="0" err="1">
                          <a:effectLst/>
                        </a:rPr>
                        <a:t>Italy</a:t>
                      </a:r>
                      <a:endParaRPr lang="it-IT" sz="1600" dirty="0">
                        <a:effectLst/>
                      </a:endParaRPr>
                    </a:p>
                    <a:p>
                      <a:pPr algn="just">
                        <a:lnSpc>
                          <a:spcPct val="100000"/>
                        </a:lnSpc>
                        <a:spcBef>
                          <a:spcPts val="0"/>
                        </a:spcBef>
                        <a:spcAft>
                          <a:spcPts val="0"/>
                        </a:spcAft>
                      </a:pPr>
                      <a:r>
                        <a:rPr lang="en-GB" sz="1600" dirty="0">
                          <a:effectLst/>
                        </a:rPr>
                        <a:t>On each single chapter</a:t>
                      </a:r>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038" marR="75038" marT="29011" marB="29011"/>
                </a:tc>
                <a:tc>
                  <a:txBody>
                    <a:bodyPr/>
                    <a:lstStyle/>
                    <a:p>
                      <a:pPr algn="just">
                        <a:lnSpc>
                          <a:spcPct val="100000"/>
                        </a:lnSpc>
                        <a:spcBef>
                          <a:spcPts val="0"/>
                        </a:spcBef>
                        <a:spcAft>
                          <a:spcPts val="0"/>
                        </a:spcAft>
                      </a:pPr>
                      <a:r>
                        <a:rPr lang="en-GB" sz="1600" dirty="0">
                          <a:effectLst/>
                        </a:rPr>
                        <a:t>7-1-2017</a:t>
                      </a:r>
                      <a:endParaRPr lang="it-IT" sz="1600" dirty="0">
                        <a:effectLst/>
                      </a:endParaRPr>
                    </a:p>
                    <a:p>
                      <a:pPr algn="just">
                        <a:lnSpc>
                          <a:spcPct val="100000"/>
                        </a:lnSpc>
                        <a:spcBef>
                          <a:spcPts val="0"/>
                        </a:spcBef>
                        <a:spcAft>
                          <a:spcPts val="0"/>
                        </a:spcAft>
                      </a:pPr>
                      <a:r>
                        <a:rPr lang="en-GB" sz="1600" dirty="0">
                          <a:effectLst/>
                        </a:rPr>
                        <a:t>Editors on their chapter</a:t>
                      </a:r>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it-IT" sz="1600" dirty="0"/>
                    </a:p>
                  </a:txBody>
                  <a:tcPr marL="75038" marR="75038" marT="29011" marB="29011"/>
                </a:tc>
                <a:extLst>
                  <a:ext uri="{0D108BD9-81ED-4DB2-BD59-A6C34878D82A}">
                    <a16:rowId xmlns:a16="http://schemas.microsoft.com/office/drawing/2014/main" val="905879622"/>
                  </a:ext>
                </a:extLst>
              </a:tr>
              <a:tr h="781595">
                <a:tc>
                  <a:txBody>
                    <a:bodyPr/>
                    <a:lstStyle/>
                    <a:p>
                      <a:pPr algn="just">
                        <a:lnSpc>
                          <a:spcPct val="100000"/>
                        </a:lnSpc>
                        <a:spcBef>
                          <a:spcPts val="0"/>
                        </a:spcBef>
                        <a:spcAft>
                          <a:spcPts val="0"/>
                        </a:spcAft>
                      </a:pPr>
                      <a:r>
                        <a:rPr lang="en-GB" sz="1600">
                          <a:effectLst/>
                        </a:rPr>
                        <a:t>Third Review/revision</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75038" marR="75038" marT="29011" marB="29011"/>
                </a:tc>
                <a:tc>
                  <a:txBody>
                    <a:bodyPr/>
                    <a:lstStyle/>
                    <a:p>
                      <a:pPr algn="just">
                        <a:lnSpc>
                          <a:spcPct val="100000"/>
                        </a:lnSpc>
                        <a:spcBef>
                          <a:spcPts val="0"/>
                        </a:spcBef>
                        <a:spcAft>
                          <a:spcPts val="0"/>
                        </a:spcAft>
                      </a:pPr>
                      <a:r>
                        <a:rPr lang="en-GB" sz="1600">
                          <a:effectLst/>
                        </a:rPr>
                        <a:t>21-1-2017</a:t>
                      </a:r>
                      <a:endParaRPr lang="it-IT" sz="1600">
                        <a:effectLst/>
                      </a:endParaRPr>
                    </a:p>
                    <a:p>
                      <a:pPr algn="just">
                        <a:lnSpc>
                          <a:spcPct val="100000"/>
                        </a:lnSpc>
                        <a:spcBef>
                          <a:spcPts val="0"/>
                        </a:spcBef>
                        <a:spcAft>
                          <a:spcPts val="0"/>
                        </a:spcAft>
                      </a:pPr>
                      <a:r>
                        <a:rPr lang="en-GB" sz="1600">
                          <a:effectLst/>
                        </a:rPr>
                        <a:t>Editors on the whole WB</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75038" marR="75038" marT="29011" marB="29011"/>
                </a:tc>
                <a:tc>
                  <a:txBody>
                    <a:bodyPr/>
                    <a:lstStyle/>
                    <a:p>
                      <a:pPr algn="just">
                        <a:lnSpc>
                          <a:spcPct val="100000"/>
                        </a:lnSpc>
                        <a:spcBef>
                          <a:spcPts val="0"/>
                        </a:spcBef>
                        <a:spcAft>
                          <a:spcPts val="0"/>
                        </a:spcAft>
                      </a:pPr>
                      <a:r>
                        <a:rPr lang="en-GB" sz="1600" dirty="0">
                          <a:effectLst/>
                        </a:rPr>
                        <a:t>31-1-2017</a:t>
                      </a:r>
                      <a:endParaRPr lang="it-IT" sz="1600" dirty="0">
                        <a:effectLst/>
                      </a:endParaRPr>
                    </a:p>
                    <a:p>
                      <a:pPr algn="just">
                        <a:lnSpc>
                          <a:spcPct val="100000"/>
                        </a:lnSpc>
                        <a:spcBef>
                          <a:spcPts val="0"/>
                        </a:spcBef>
                        <a:spcAft>
                          <a:spcPts val="0"/>
                        </a:spcAft>
                      </a:pPr>
                      <a:r>
                        <a:rPr lang="en-GB" sz="1600" dirty="0">
                          <a:effectLst/>
                        </a:rPr>
                        <a:t>Editors on their chapter</a:t>
                      </a:r>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038" marR="75038" marT="29011" marB="29011"/>
                </a:tc>
                <a:extLst>
                  <a:ext uri="{0D108BD9-81ED-4DB2-BD59-A6C34878D82A}">
                    <a16:rowId xmlns:a16="http://schemas.microsoft.com/office/drawing/2014/main" val="1315306633"/>
                  </a:ext>
                </a:extLst>
              </a:tr>
              <a:tr h="1078617">
                <a:tc>
                  <a:txBody>
                    <a:bodyPr/>
                    <a:lstStyle/>
                    <a:p>
                      <a:pPr algn="just">
                        <a:lnSpc>
                          <a:spcPct val="100000"/>
                        </a:lnSpc>
                        <a:spcBef>
                          <a:spcPts val="0"/>
                        </a:spcBef>
                        <a:spcAft>
                          <a:spcPts val="0"/>
                        </a:spcAft>
                      </a:pPr>
                      <a:r>
                        <a:rPr lang="en-GB" sz="1600" dirty="0">
                          <a:solidFill>
                            <a:srgbClr val="FFFF00"/>
                          </a:solidFill>
                          <a:effectLst/>
                        </a:rPr>
                        <a:t>Third Consensus Conference</a:t>
                      </a:r>
                      <a:endParaRPr lang="it-IT" sz="1600" dirty="0">
                        <a:solidFill>
                          <a:srgbClr val="FFFF00"/>
                        </a:solidFill>
                        <a:effectLst/>
                      </a:endParaRPr>
                    </a:p>
                    <a:p>
                      <a:pPr algn="just">
                        <a:lnSpc>
                          <a:spcPct val="100000"/>
                        </a:lnSpc>
                        <a:spcBef>
                          <a:spcPts val="0"/>
                        </a:spcBef>
                        <a:spcAft>
                          <a:spcPts val="0"/>
                        </a:spcAft>
                      </a:pPr>
                      <a:r>
                        <a:rPr lang="en-GB" sz="1600" dirty="0">
                          <a:effectLst/>
                        </a:rPr>
                        <a:t>(European PRM Bodies)</a:t>
                      </a:r>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038" marR="75038" marT="29011" marB="29011"/>
                </a:tc>
                <a:tc gridSpan="2">
                  <a:txBody>
                    <a:bodyPr/>
                    <a:lstStyle/>
                    <a:p>
                      <a:pPr algn="just">
                        <a:lnSpc>
                          <a:spcPct val="100000"/>
                        </a:lnSpc>
                        <a:spcBef>
                          <a:spcPts val="0"/>
                        </a:spcBef>
                        <a:spcAft>
                          <a:spcPts val="0"/>
                        </a:spcAft>
                      </a:pPr>
                      <a:r>
                        <a:rPr lang="en-GB" sz="1600" dirty="0">
                          <a:effectLst/>
                        </a:rPr>
                        <a:t>9-3-2017 </a:t>
                      </a:r>
                      <a:endParaRPr lang="it-IT" sz="1600" dirty="0">
                        <a:effectLst/>
                      </a:endParaRPr>
                    </a:p>
                    <a:p>
                      <a:pPr algn="just">
                        <a:lnSpc>
                          <a:spcPct val="100000"/>
                        </a:lnSpc>
                        <a:spcBef>
                          <a:spcPts val="0"/>
                        </a:spcBef>
                        <a:spcAft>
                          <a:spcPts val="0"/>
                        </a:spcAft>
                      </a:pPr>
                      <a:r>
                        <a:rPr lang="en-GB" sz="1600" dirty="0">
                          <a:effectLst/>
                        </a:rPr>
                        <a:t>Munich (Germany)</a:t>
                      </a:r>
                      <a:endParaRPr lang="it-IT" sz="1600" dirty="0">
                        <a:effectLst/>
                      </a:endParaRPr>
                    </a:p>
                    <a:p>
                      <a:pPr algn="just">
                        <a:lnSpc>
                          <a:spcPct val="100000"/>
                        </a:lnSpc>
                        <a:spcBef>
                          <a:spcPts val="0"/>
                        </a:spcBef>
                        <a:spcAft>
                          <a:spcPts val="0"/>
                        </a:spcAft>
                      </a:pPr>
                      <a:r>
                        <a:rPr lang="en-GB" sz="1600" dirty="0">
                          <a:effectLst/>
                        </a:rPr>
                        <a:t>Delegates and academicians on the whole WB</a:t>
                      </a:r>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5038" marR="75038" marT="29011" marB="29011"/>
                </a:tc>
                <a:tc hMerge="1">
                  <a:txBody>
                    <a:bodyPr/>
                    <a:lstStyle/>
                    <a:p>
                      <a:pPr algn="just">
                        <a:lnSpc>
                          <a:spcPct val="100000"/>
                        </a:lnSpc>
                        <a:spcBef>
                          <a:spcPts val="0"/>
                        </a:spcBef>
                        <a:spcAft>
                          <a:spcPts val="0"/>
                        </a:spcAft>
                      </a:pPr>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023" marR="58023" marT="29011" marB="29011"/>
                </a:tc>
                <a:extLst>
                  <a:ext uri="{0D108BD9-81ED-4DB2-BD59-A6C34878D82A}">
                    <a16:rowId xmlns:a16="http://schemas.microsoft.com/office/drawing/2014/main" val="3019208360"/>
                  </a:ext>
                </a:extLst>
              </a:tr>
            </a:tbl>
          </a:graphicData>
        </a:graphic>
      </p:graphicFrame>
    </p:spTree>
    <p:extLst>
      <p:ext uri="{BB962C8B-B14F-4D97-AF65-F5344CB8AC3E}">
        <p14:creationId xmlns:p14="http://schemas.microsoft.com/office/powerpoint/2010/main" val="521186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BB55F22B-E667-4C96-B385-452D7B156FB5}"/>
              </a:ext>
            </a:extLst>
          </p:cNvPr>
          <p:cNvSpPr>
            <a:spLocks noGrp="1"/>
          </p:cNvSpPr>
          <p:nvPr>
            <p:ph type="title"/>
          </p:nvPr>
        </p:nvSpPr>
        <p:spPr/>
        <p:txBody>
          <a:bodyPr/>
          <a:lstStyle/>
          <a:p>
            <a:r>
              <a:rPr lang="it-IT" dirty="0" err="1"/>
              <a:t>Review</a:t>
            </a:r>
            <a:r>
              <a:rPr lang="it-IT" dirty="0"/>
              <a:t> </a:t>
            </a:r>
            <a:r>
              <a:rPr lang="it-IT" dirty="0" err="1"/>
              <a:t>process</a:t>
            </a:r>
            <a:br>
              <a:rPr lang="it-IT" dirty="0"/>
            </a:br>
            <a:r>
              <a:rPr lang="it-IT" dirty="0"/>
              <a:t>Third stage</a:t>
            </a:r>
            <a:endParaRPr lang="en-GB" dirty="0"/>
          </a:p>
        </p:txBody>
      </p:sp>
      <p:graphicFrame>
        <p:nvGraphicFramePr>
          <p:cNvPr id="6" name="Segnaposto contenuto 5">
            <a:extLst>
              <a:ext uri="{FF2B5EF4-FFF2-40B4-BE49-F238E27FC236}">
                <a16:creationId xmlns:a16="http://schemas.microsoft.com/office/drawing/2014/main" id="{A28A11EB-F8BA-49F5-883C-0BCE335DB3E6}"/>
              </a:ext>
            </a:extLst>
          </p:cNvPr>
          <p:cNvGraphicFramePr>
            <a:graphicFrameLocks noGrp="1"/>
          </p:cNvGraphicFramePr>
          <p:nvPr>
            <p:ph idx="1"/>
            <p:extLst>
              <p:ext uri="{D42A27DB-BD31-4B8C-83A1-F6EECF244321}">
                <p14:modId xmlns:p14="http://schemas.microsoft.com/office/powerpoint/2010/main" val="2855366145"/>
              </p:ext>
            </p:extLst>
          </p:nvPr>
        </p:nvGraphicFramePr>
        <p:xfrm>
          <a:off x="838200" y="1825625"/>
          <a:ext cx="10515400" cy="3970950"/>
        </p:xfrm>
        <a:graphic>
          <a:graphicData uri="http://schemas.openxmlformats.org/drawingml/2006/table">
            <a:tbl>
              <a:tblPr firstRow="1" firstCol="1" bandRow="1">
                <a:tableStyleId>{5C22544A-7EE6-4342-B048-85BDC9FD1C3A}</a:tableStyleId>
              </a:tblPr>
              <a:tblGrid>
                <a:gridCol w="3342898">
                  <a:extLst>
                    <a:ext uri="{9D8B030D-6E8A-4147-A177-3AD203B41FA5}">
                      <a16:colId xmlns:a16="http://schemas.microsoft.com/office/drawing/2014/main" val="4271731077"/>
                    </a:ext>
                  </a:extLst>
                </a:gridCol>
                <a:gridCol w="4333344">
                  <a:extLst>
                    <a:ext uri="{9D8B030D-6E8A-4147-A177-3AD203B41FA5}">
                      <a16:colId xmlns:a16="http://schemas.microsoft.com/office/drawing/2014/main" val="4135189586"/>
                    </a:ext>
                  </a:extLst>
                </a:gridCol>
                <a:gridCol w="2839158">
                  <a:extLst>
                    <a:ext uri="{9D8B030D-6E8A-4147-A177-3AD203B41FA5}">
                      <a16:colId xmlns:a16="http://schemas.microsoft.com/office/drawing/2014/main" val="370237922"/>
                    </a:ext>
                  </a:extLst>
                </a:gridCol>
              </a:tblGrid>
              <a:tr h="369804">
                <a:tc>
                  <a:txBody>
                    <a:bodyPr/>
                    <a:lstStyle/>
                    <a:p>
                      <a:pPr>
                        <a:lnSpc>
                          <a:spcPct val="100000"/>
                        </a:lnSpc>
                      </a:pPr>
                      <a:endParaRPr lang="it-IT" sz="1400">
                        <a:effectLst/>
                        <a:latin typeface="Calibri" panose="020F0502020204030204" pitchFamily="34" charset="0"/>
                        <a:cs typeface="Times New Roman" panose="02020603050405020304" pitchFamily="18" charset="0"/>
                      </a:endParaRPr>
                    </a:p>
                  </a:txBody>
                  <a:tcPr marL="86386" marR="86386" marT="33158" marB="33158"/>
                </a:tc>
                <a:tc>
                  <a:txBody>
                    <a:bodyPr/>
                    <a:lstStyle/>
                    <a:p>
                      <a:pPr algn="just">
                        <a:lnSpc>
                          <a:spcPct val="100000"/>
                        </a:lnSpc>
                        <a:spcBef>
                          <a:spcPts val="600"/>
                        </a:spcBef>
                        <a:spcAft>
                          <a:spcPts val="600"/>
                        </a:spcAft>
                      </a:pPr>
                      <a:r>
                        <a:rPr lang="en-GB" sz="1600">
                          <a:effectLst/>
                        </a:rPr>
                        <a:t>Review</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86386" marR="86386" marT="33158" marB="33158"/>
                </a:tc>
                <a:tc>
                  <a:txBody>
                    <a:bodyPr/>
                    <a:lstStyle/>
                    <a:p>
                      <a:pPr algn="just">
                        <a:lnSpc>
                          <a:spcPct val="100000"/>
                        </a:lnSpc>
                        <a:spcBef>
                          <a:spcPts val="600"/>
                        </a:spcBef>
                        <a:spcAft>
                          <a:spcPts val="600"/>
                        </a:spcAft>
                      </a:pPr>
                      <a:r>
                        <a:rPr lang="en-GB" sz="1600">
                          <a:effectLst/>
                        </a:rPr>
                        <a:t>Revision</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86386" marR="86386" marT="33158" marB="33158"/>
                </a:tc>
                <a:extLst>
                  <a:ext uri="{0D108BD9-81ED-4DB2-BD59-A6C34878D82A}">
                    <a16:rowId xmlns:a16="http://schemas.microsoft.com/office/drawing/2014/main" val="1988616750"/>
                  </a:ext>
                </a:extLst>
              </a:tr>
              <a:tr h="1943514">
                <a:tc>
                  <a:txBody>
                    <a:bodyPr/>
                    <a:lstStyle/>
                    <a:p>
                      <a:pPr algn="just">
                        <a:lnSpc>
                          <a:spcPct val="100000"/>
                        </a:lnSpc>
                        <a:spcBef>
                          <a:spcPts val="600"/>
                        </a:spcBef>
                        <a:spcAft>
                          <a:spcPts val="600"/>
                        </a:spcAft>
                      </a:pPr>
                      <a:r>
                        <a:rPr lang="en-GB" sz="1600">
                          <a:effectLst/>
                        </a:rPr>
                        <a:t>Fourth Review/revision</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86386" marR="86386" marT="33158" marB="33158"/>
                </a:tc>
                <a:tc>
                  <a:txBody>
                    <a:bodyPr/>
                    <a:lstStyle/>
                    <a:p>
                      <a:pPr algn="just">
                        <a:lnSpc>
                          <a:spcPct val="100000"/>
                        </a:lnSpc>
                        <a:spcBef>
                          <a:spcPts val="600"/>
                        </a:spcBef>
                        <a:spcAft>
                          <a:spcPts val="600"/>
                        </a:spcAft>
                      </a:pPr>
                      <a:r>
                        <a:rPr lang="en-GB" sz="1600">
                          <a:effectLst/>
                        </a:rPr>
                        <a:t>15-3-2017</a:t>
                      </a:r>
                      <a:endParaRPr lang="it-IT" sz="1600">
                        <a:effectLst/>
                      </a:endParaRPr>
                    </a:p>
                    <a:p>
                      <a:pPr algn="just">
                        <a:lnSpc>
                          <a:spcPct val="100000"/>
                        </a:lnSpc>
                        <a:spcBef>
                          <a:spcPts val="600"/>
                        </a:spcBef>
                        <a:spcAft>
                          <a:spcPts val="600"/>
                        </a:spcAft>
                      </a:pPr>
                      <a:r>
                        <a:rPr lang="en-GB" sz="1600">
                          <a:effectLst/>
                        </a:rPr>
                        <a:t>Comments of the Consensus Conference</a:t>
                      </a:r>
                      <a:endParaRPr lang="it-IT" sz="1600">
                        <a:effectLst/>
                      </a:endParaRPr>
                    </a:p>
                    <a:p>
                      <a:pPr algn="just">
                        <a:lnSpc>
                          <a:spcPct val="100000"/>
                        </a:lnSpc>
                        <a:spcBef>
                          <a:spcPts val="600"/>
                        </a:spcBef>
                        <a:spcAft>
                          <a:spcPts val="600"/>
                        </a:spcAft>
                      </a:pPr>
                      <a:r>
                        <a:rPr lang="en-GB" sz="1600">
                          <a:effectLst/>
                        </a:rPr>
                        <a:t>15-4-2017</a:t>
                      </a:r>
                      <a:endParaRPr lang="it-IT" sz="1600">
                        <a:effectLst/>
                      </a:endParaRPr>
                    </a:p>
                    <a:p>
                      <a:pPr algn="just">
                        <a:lnSpc>
                          <a:spcPct val="100000"/>
                        </a:lnSpc>
                        <a:spcBef>
                          <a:spcPts val="600"/>
                        </a:spcBef>
                        <a:spcAft>
                          <a:spcPts val="600"/>
                        </a:spcAft>
                      </a:pPr>
                      <a:r>
                        <a:rPr lang="en-GB" sz="1600">
                          <a:effectLst/>
                        </a:rPr>
                        <a:t>Collection of references from all delegates and academicians</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86386" marR="86386" marT="33158" marB="33158"/>
                </a:tc>
                <a:tc>
                  <a:txBody>
                    <a:bodyPr/>
                    <a:lstStyle/>
                    <a:p>
                      <a:pPr algn="just">
                        <a:lnSpc>
                          <a:spcPct val="100000"/>
                        </a:lnSpc>
                        <a:spcBef>
                          <a:spcPts val="600"/>
                        </a:spcBef>
                        <a:spcAft>
                          <a:spcPts val="600"/>
                        </a:spcAft>
                      </a:pPr>
                      <a:r>
                        <a:rPr lang="en-GB" sz="1600">
                          <a:effectLst/>
                        </a:rPr>
                        <a:t>20-6-2017</a:t>
                      </a:r>
                      <a:endParaRPr lang="it-IT" sz="1600">
                        <a:effectLst/>
                      </a:endParaRPr>
                    </a:p>
                    <a:p>
                      <a:pPr algn="just">
                        <a:lnSpc>
                          <a:spcPct val="100000"/>
                        </a:lnSpc>
                        <a:spcBef>
                          <a:spcPts val="600"/>
                        </a:spcBef>
                        <a:spcAft>
                          <a:spcPts val="600"/>
                        </a:spcAft>
                      </a:pPr>
                      <a:r>
                        <a:rPr lang="en-GB" sz="1600">
                          <a:effectLst/>
                        </a:rPr>
                        <a:t>editors on their chapter</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86386" marR="86386" marT="33158" marB="33158"/>
                </a:tc>
                <a:extLst>
                  <a:ext uri="{0D108BD9-81ED-4DB2-BD59-A6C34878D82A}">
                    <a16:rowId xmlns:a16="http://schemas.microsoft.com/office/drawing/2014/main" val="2919451889"/>
                  </a:ext>
                </a:extLst>
              </a:tr>
              <a:tr h="1115639">
                <a:tc>
                  <a:txBody>
                    <a:bodyPr/>
                    <a:lstStyle/>
                    <a:p>
                      <a:pPr algn="just">
                        <a:lnSpc>
                          <a:spcPct val="100000"/>
                        </a:lnSpc>
                        <a:spcBef>
                          <a:spcPts val="600"/>
                        </a:spcBef>
                        <a:spcAft>
                          <a:spcPts val="600"/>
                        </a:spcAft>
                      </a:pPr>
                      <a:r>
                        <a:rPr lang="en-GB" sz="1600" dirty="0">
                          <a:solidFill>
                            <a:srgbClr val="FFFF00"/>
                          </a:solidFill>
                          <a:effectLst/>
                        </a:rPr>
                        <a:t>Fourth Consensus Conference </a:t>
                      </a:r>
                      <a:endParaRPr lang="it-IT" sz="1600" dirty="0">
                        <a:solidFill>
                          <a:srgbClr val="FFFF00"/>
                        </a:solidFill>
                        <a:effectLst/>
                      </a:endParaRPr>
                    </a:p>
                    <a:p>
                      <a:pPr algn="just">
                        <a:lnSpc>
                          <a:spcPct val="100000"/>
                        </a:lnSpc>
                        <a:spcBef>
                          <a:spcPts val="600"/>
                        </a:spcBef>
                        <a:spcAft>
                          <a:spcPts val="600"/>
                        </a:spcAft>
                      </a:pPr>
                      <a:r>
                        <a:rPr lang="en-GB" sz="1600" dirty="0">
                          <a:effectLst/>
                        </a:rPr>
                        <a:t>(editors)</a:t>
                      </a:r>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6386" marR="86386" marT="33158" marB="33158"/>
                </a:tc>
                <a:tc gridSpan="2">
                  <a:txBody>
                    <a:bodyPr/>
                    <a:lstStyle/>
                    <a:p>
                      <a:pPr algn="just">
                        <a:lnSpc>
                          <a:spcPct val="100000"/>
                        </a:lnSpc>
                        <a:spcBef>
                          <a:spcPts val="600"/>
                        </a:spcBef>
                        <a:spcAft>
                          <a:spcPts val="600"/>
                        </a:spcAft>
                      </a:pPr>
                      <a:r>
                        <a:rPr lang="en-GB" sz="1600">
                          <a:effectLst/>
                        </a:rPr>
                        <a:t>30-6/1-7-2017 </a:t>
                      </a:r>
                      <a:endParaRPr lang="it-IT" sz="1600">
                        <a:effectLst/>
                      </a:endParaRPr>
                    </a:p>
                    <a:p>
                      <a:pPr algn="just">
                        <a:lnSpc>
                          <a:spcPct val="100000"/>
                        </a:lnSpc>
                        <a:spcBef>
                          <a:spcPts val="600"/>
                        </a:spcBef>
                        <a:spcAft>
                          <a:spcPts val="600"/>
                        </a:spcAft>
                      </a:pPr>
                      <a:r>
                        <a:rPr lang="en-GB" sz="1600">
                          <a:effectLst/>
                        </a:rPr>
                        <a:t>University Hospital Leuven (Belgium)</a:t>
                      </a:r>
                      <a:endParaRPr lang="it-IT" sz="1600">
                        <a:effectLst/>
                      </a:endParaRPr>
                    </a:p>
                    <a:p>
                      <a:pPr algn="just">
                        <a:lnSpc>
                          <a:spcPct val="100000"/>
                        </a:lnSpc>
                        <a:spcBef>
                          <a:spcPts val="600"/>
                        </a:spcBef>
                        <a:spcAft>
                          <a:spcPts val="600"/>
                        </a:spcAft>
                      </a:pPr>
                      <a:r>
                        <a:rPr lang="en-GB" sz="1600">
                          <a:effectLst/>
                        </a:rPr>
                        <a:t>Collective by editors on each single chapter</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86386" marR="86386" marT="33158" marB="33158"/>
                </a:tc>
                <a:tc hMerge="1">
                  <a:txBody>
                    <a:bodyPr/>
                    <a:lstStyle/>
                    <a:p>
                      <a:endParaRPr lang="it-IT"/>
                    </a:p>
                  </a:txBody>
                  <a:tcPr/>
                </a:tc>
                <a:extLst>
                  <a:ext uri="{0D108BD9-81ED-4DB2-BD59-A6C34878D82A}">
                    <a16:rowId xmlns:a16="http://schemas.microsoft.com/office/drawing/2014/main" val="2027469422"/>
                  </a:ext>
                </a:extLst>
              </a:tr>
              <a:tr h="541993">
                <a:tc>
                  <a:txBody>
                    <a:bodyPr/>
                    <a:lstStyle/>
                    <a:p>
                      <a:pPr algn="just">
                        <a:lnSpc>
                          <a:spcPct val="100000"/>
                        </a:lnSpc>
                        <a:spcBef>
                          <a:spcPts val="600"/>
                        </a:spcBef>
                        <a:spcAft>
                          <a:spcPts val="600"/>
                        </a:spcAft>
                      </a:pPr>
                      <a:r>
                        <a:rPr lang="en-GB" sz="1600">
                          <a:effectLst/>
                        </a:rPr>
                        <a:t>August 2017</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86386" marR="86386" marT="33158" marB="33158"/>
                </a:tc>
                <a:tc gridSpan="2">
                  <a:txBody>
                    <a:bodyPr/>
                    <a:lstStyle/>
                    <a:p>
                      <a:pPr algn="just">
                        <a:lnSpc>
                          <a:spcPct val="100000"/>
                        </a:lnSpc>
                        <a:spcBef>
                          <a:spcPts val="600"/>
                        </a:spcBef>
                        <a:spcAft>
                          <a:spcPts val="600"/>
                        </a:spcAft>
                      </a:pPr>
                      <a:r>
                        <a:rPr lang="en-GB" sz="1600" dirty="0">
                          <a:effectLst/>
                        </a:rPr>
                        <a:t>Distribution of final paragraphs to all delegates and academicians</a:t>
                      </a:r>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6386" marR="86386" marT="33158" marB="33158"/>
                </a:tc>
                <a:tc hMerge="1">
                  <a:txBody>
                    <a:bodyPr/>
                    <a:lstStyle/>
                    <a:p>
                      <a:endParaRPr lang="it-IT"/>
                    </a:p>
                  </a:txBody>
                  <a:tcPr/>
                </a:tc>
                <a:extLst>
                  <a:ext uri="{0D108BD9-81ED-4DB2-BD59-A6C34878D82A}">
                    <a16:rowId xmlns:a16="http://schemas.microsoft.com/office/drawing/2014/main" val="195684075"/>
                  </a:ext>
                </a:extLst>
              </a:tr>
            </a:tbl>
          </a:graphicData>
        </a:graphic>
      </p:graphicFrame>
    </p:spTree>
    <p:extLst>
      <p:ext uri="{BB962C8B-B14F-4D97-AF65-F5344CB8AC3E}">
        <p14:creationId xmlns:p14="http://schemas.microsoft.com/office/powerpoint/2010/main" val="4226340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BB55F22B-E667-4C96-B385-452D7B156FB5}"/>
              </a:ext>
            </a:extLst>
          </p:cNvPr>
          <p:cNvSpPr>
            <a:spLocks noGrp="1"/>
          </p:cNvSpPr>
          <p:nvPr>
            <p:ph type="title"/>
          </p:nvPr>
        </p:nvSpPr>
        <p:spPr/>
        <p:txBody>
          <a:bodyPr/>
          <a:lstStyle/>
          <a:p>
            <a:r>
              <a:rPr lang="it-IT" dirty="0" err="1"/>
              <a:t>Review</a:t>
            </a:r>
            <a:r>
              <a:rPr lang="it-IT" dirty="0"/>
              <a:t> </a:t>
            </a:r>
            <a:r>
              <a:rPr lang="it-IT" dirty="0" err="1"/>
              <a:t>process</a:t>
            </a:r>
            <a:br>
              <a:rPr lang="it-IT" dirty="0"/>
            </a:br>
            <a:r>
              <a:rPr lang="it-IT" dirty="0" err="1"/>
              <a:t>Fourth</a:t>
            </a:r>
            <a:r>
              <a:rPr lang="it-IT" dirty="0"/>
              <a:t> stage</a:t>
            </a:r>
            <a:endParaRPr lang="en-GB" dirty="0"/>
          </a:p>
        </p:txBody>
      </p:sp>
      <p:graphicFrame>
        <p:nvGraphicFramePr>
          <p:cNvPr id="6" name="Segnaposto contenuto 5">
            <a:extLst>
              <a:ext uri="{FF2B5EF4-FFF2-40B4-BE49-F238E27FC236}">
                <a16:creationId xmlns:a16="http://schemas.microsoft.com/office/drawing/2014/main" id="{A28A11EB-F8BA-49F5-883C-0BCE335DB3E6}"/>
              </a:ext>
            </a:extLst>
          </p:cNvPr>
          <p:cNvGraphicFramePr>
            <a:graphicFrameLocks noGrp="1"/>
          </p:cNvGraphicFramePr>
          <p:nvPr>
            <p:ph idx="1"/>
            <p:extLst>
              <p:ext uri="{D42A27DB-BD31-4B8C-83A1-F6EECF244321}">
                <p14:modId xmlns:p14="http://schemas.microsoft.com/office/powerpoint/2010/main" val="3464068793"/>
              </p:ext>
            </p:extLst>
          </p:nvPr>
        </p:nvGraphicFramePr>
        <p:xfrm>
          <a:off x="838200" y="1825625"/>
          <a:ext cx="10515400" cy="3183111"/>
        </p:xfrm>
        <a:graphic>
          <a:graphicData uri="http://schemas.openxmlformats.org/drawingml/2006/table">
            <a:tbl>
              <a:tblPr firstRow="1" firstCol="1" bandRow="1">
                <a:tableStyleId>{5C22544A-7EE6-4342-B048-85BDC9FD1C3A}</a:tableStyleId>
              </a:tblPr>
              <a:tblGrid>
                <a:gridCol w="3342898">
                  <a:extLst>
                    <a:ext uri="{9D8B030D-6E8A-4147-A177-3AD203B41FA5}">
                      <a16:colId xmlns:a16="http://schemas.microsoft.com/office/drawing/2014/main" val="4271731077"/>
                    </a:ext>
                  </a:extLst>
                </a:gridCol>
                <a:gridCol w="4333344">
                  <a:extLst>
                    <a:ext uri="{9D8B030D-6E8A-4147-A177-3AD203B41FA5}">
                      <a16:colId xmlns:a16="http://schemas.microsoft.com/office/drawing/2014/main" val="4135189586"/>
                    </a:ext>
                  </a:extLst>
                </a:gridCol>
                <a:gridCol w="2839158">
                  <a:extLst>
                    <a:ext uri="{9D8B030D-6E8A-4147-A177-3AD203B41FA5}">
                      <a16:colId xmlns:a16="http://schemas.microsoft.com/office/drawing/2014/main" val="370237922"/>
                    </a:ext>
                  </a:extLst>
                </a:gridCol>
              </a:tblGrid>
              <a:tr h="369804">
                <a:tc>
                  <a:txBody>
                    <a:bodyPr/>
                    <a:lstStyle/>
                    <a:p>
                      <a:pPr>
                        <a:lnSpc>
                          <a:spcPct val="100000"/>
                        </a:lnSpc>
                      </a:pPr>
                      <a:endParaRPr lang="it-IT" sz="1400">
                        <a:effectLst/>
                        <a:latin typeface="Calibri" panose="020F0502020204030204" pitchFamily="34" charset="0"/>
                        <a:cs typeface="Times New Roman" panose="02020603050405020304" pitchFamily="18" charset="0"/>
                      </a:endParaRPr>
                    </a:p>
                  </a:txBody>
                  <a:tcPr marL="86386" marR="86386" marT="33158" marB="33158"/>
                </a:tc>
                <a:tc>
                  <a:txBody>
                    <a:bodyPr/>
                    <a:lstStyle/>
                    <a:p>
                      <a:pPr algn="just">
                        <a:lnSpc>
                          <a:spcPct val="100000"/>
                        </a:lnSpc>
                        <a:spcBef>
                          <a:spcPts val="600"/>
                        </a:spcBef>
                        <a:spcAft>
                          <a:spcPts val="600"/>
                        </a:spcAft>
                      </a:pPr>
                      <a:r>
                        <a:rPr lang="en-GB" sz="1600">
                          <a:effectLst/>
                        </a:rPr>
                        <a:t>Review</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86386" marR="86386" marT="33158" marB="33158"/>
                </a:tc>
                <a:tc>
                  <a:txBody>
                    <a:bodyPr/>
                    <a:lstStyle/>
                    <a:p>
                      <a:pPr algn="just">
                        <a:lnSpc>
                          <a:spcPct val="100000"/>
                        </a:lnSpc>
                        <a:spcBef>
                          <a:spcPts val="600"/>
                        </a:spcBef>
                        <a:spcAft>
                          <a:spcPts val="600"/>
                        </a:spcAft>
                      </a:pPr>
                      <a:r>
                        <a:rPr lang="en-GB" sz="1600">
                          <a:effectLst/>
                        </a:rPr>
                        <a:t>Revision</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86386" marR="86386" marT="33158" marB="33158"/>
                </a:tc>
                <a:extLst>
                  <a:ext uri="{0D108BD9-81ED-4DB2-BD59-A6C34878D82A}">
                    <a16:rowId xmlns:a16="http://schemas.microsoft.com/office/drawing/2014/main" val="1988616750"/>
                  </a:ext>
                </a:extLst>
              </a:tr>
              <a:tr h="1406761">
                <a:tc>
                  <a:txBody>
                    <a:bodyPr/>
                    <a:lstStyle/>
                    <a:p>
                      <a:pPr algn="just">
                        <a:lnSpc>
                          <a:spcPct val="100000"/>
                        </a:lnSpc>
                        <a:spcBef>
                          <a:spcPts val="600"/>
                        </a:spcBef>
                        <a:spcAft>
                          <a:spcPts val="600"/>
                        </a:spcAft>
                      </a:pPr>
                      <a:r>
                        <a:rPr lang="en-GB" sz="1600" dirty="0">
                          <a:solidFill>
                            <a:srgbClr val="FFFF00"/>
                          </a:solidFill>
                          <a:effectLst/>
                        </a:rPr>
                        <a:t>Fifth Consensus Conference</a:t>
                      </a:r>
                      <a:endParaRPr lang="it-IT" sz="1600" dirty="0">
                        <a:solidFill>
                          <a:srgbClr val="FFFF00"/>
                        </a:solidFill>
                        <a:effectLst/>
                      </a:endParaRPr>
                    </a:p>
                    <a:p>
                      <a:pPr algn="just">
                        <a:lnSpc>
                          <a:spcPct val="100000"/>
                        </a:lnSpc>
                        <a:spcBef>
                          <a:spcPts val="600"/>
                        </a:spcBef>
                        <a:spcAft>
                          <a:spcPts val="600"/>
                        </a:spcAft>
                      </a:pPr>
                      <a:r>
                        <a:rPr lang="en-GB" sz="1600" dirty="0">
                          <a:effectLst/>
                        </a:rPr>
                        <a:t>(UEMS PRM Section Professional Practice Committee)</a:t>
                      </a:r>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6386" marR="86386" marT="33158" marB="33158"/>
                </a:tc>
                <a:tc gridSpan="2">
                  <a:txBody>
                    <a:bodyPr/>
                    <a:lstStyle/>
                    <a:p>
                      <a:pPr algn="just">
                        <a:lnSpc>
                          <a:spcPct val="100000"/>
                        </a:lnSpc>
                        <a:spcBef>
                          <a:spcPts val="600"/>
                        </a:spcBef>
                        <a:spcAft>
                          <a:spcPts val="600"/>
                        </a:spcAft>
                      </a:pPr>
                      <a:r>
                        <a:rPr lang="en-GB" sz="1600" dirty="0">
                          <a:effectLst/>
                        </a:rPr>
                        <a:t>8-9-2017</a:t>
                      </a:r>
                      <a:endParaRPr lang="it-IT" sz="1600" dirty="0">
                        <a:effectLst/>
                      </a:endParaRPr>
                    </a:p>
                    <a:p>
                      <a:pPr algn="just">
                        <a:lnSpc>
                          <a:spcPct val="100000"/>
                        </a:lnSpc>
                        <a:spcBef>
                          <a:spcPts val="600"/>
                        </a:spcBef>
                        <a:spcAft>
                          <a:spcPts val="600"/>
                        </a:spcAft>
                      </a:pPr>
                      <a:r>
                        <a:rPr lang="en-GB" sz="1600" dirty="0">
                          <a:effectLst/>
                        </a:rPr>
                        <a:t>Bratislava (Slovakia)</a:t>
                      </a:r>
                      <a:endParaRPr lang="it-IT" sz="1600" dirty="0">
                        <a:effectLst/>
                      </a:endParaRPr>
                    </a:p>
                    <a:p>
                      <a:pPr algn="just">
                        <a:lnSpc>
                          <a:spcPct val="100000"/>
                        </a:lnSpc>
                        <a:spcBef>
                          <a:spcPts val="600"/>
                        </a:spcBef>
                        <a:spcAft>
                          <a:spcPts val="600"/>
                        </a:spcAft>
                      </a:pPr>
                      <a:r>
                        <a:rPr lang="en-GB" sz="1600" dirty="0">
                          <a:effectLst/>
                        </a:rPr>
                        <a:t>On preface, executive summary, dictionary and methodology</a:t>
                      </a:r>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6386" marR="86386" marT="33158" marB="33158"/>
                </a:tc>
                <a:tc hMerge="1">
                  <a:txBody>
                    <a:bodyPr/>
                    <a:lstStyle/>
                    <a:p>
                      <a:endParaRPr lang="it-IT"/>
                    </a:p>
                  </a:txBody>
                  <a:tcPr/>
                </a:tc>
                <a:extLst>
                  <a:ext uri="{0D108BD9-81ED-4DB2-BD59-A6C34878D82A}">
                    <a16:rowId xmlns:a16="http://schemas.microsoft.com/office/drawing/2014/main" val="3801547643"/>
                  </a:ext>
                </a:extLst>
              </a:tr>
              <a:tr h="541993">
                <a:tc>
                  <a:txBody>
                    <a:bodyPr/>
                    <a:lstStyle/>
                    <a:p>
                      <a:pPr algn="just">
                        <a:lnSpc>
                          <a:spcPct val="100000"/>
                        </a:lnSpc>
                        <a:spcBef>
                          <a:spcPts val="600"/>
                        </a:spcBef>
                        <a:spcAft>
                          <a:spcPts val="600"/>
                        </a:spcAft>
                      </a:pPr>
                      <a:r>
                        <a:rPr lang="en-GB" sz="1600" dirty="0">
                          <a:effectLst/>
                        </a:rPr>
                        <a:t>September 2017</a:t>
                      </a:r>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6386" marR="86386" marT="33158" marB="33158"/>
                </a:tc>
                <a:tc gridSpan="2">
                  <a:txBody>
                    <a:bodyPr/>
                    <a:lstStyle/>
                    <a:p>
                      <a:pPr algn="just">
                        <a:lnSpc>
                          <a:spcPct val="100000"/>
                        </a:lnSpc>
                        <a:spcBef>
                          <a:spcPts val="600"/>
                        </a:spcBef>
                        <a:spcAft>
                          <a:spcPts val="600"/>
                        </a:spcAft>
                      </a:pPr>
                      <a:r>
                        <a:rPr lang="en-GB" sz="1600" b="1" dirty="0">
                          <a:solidFill>
                            <a:srgbClr val="FF0000"/>
                          </a:solidFill>
                          <a:effectLst/>
                        </a:rPr>
                        <a:t>ESPRM, UEMS-PRM Section and Board voting in Bratislava</a:t>
                      </a:r>
                      <a:endParaRPr lang="it-IT"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6386" marR="86386" marT="33158" marB="33158"/>
                </a:tc>
                <a:tc hMerge="1">
                  <a:txBody>
                    <a:bodyPr/>
                    <a:lstStyle/>
                    <a:p>
                      <a:endParaRPr lang="it-IT"/>
                    </a:p>
                  </a:txBody>
                  <a:tcPr/>
                </a:tc>
                <a:extLst>
                  <a:ext uri="{0D108BD9-81ED-4DB2-BD59-A6C34878D82A}">
                    <a16:rowId xmlns:a16="http://schemas.microsoft.com/office/drawing/2014/main" val="3650685757"/>
                  </a:ext>
                </a:extLst>
              </a:tr>
              <a:tr h="369804">
                <a:tc>
                  <a:txBody>
                    <a:bodyPr/>
                    <a:lstStyle/>
                    <a:p>
                      <a:pPr algn="just">
                        <a:lnSpc>
                          <a:spcPct val="100000"/>
                        </a:lnSpc>
                        <a:spcBef>
                          <a:spcPts val="600"/>
                        </a:spcBef>
                        <a:spcAft>
                          <a:spcPts val="600"/>
                        </a:spcAft>
                      </a:pPr>
                      <a:r>
                        <a:rPr lang="en-GB" sz="1600">
                          <a:effectLst/>
                        </a:rPr>
                        <a:t>November 2017</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86386" marR="86386" marT="33158" marB="33158"/>
                </a:tc>
                <a:tc gridSpan="2">
                  <a:txBody>
                    <a:bodyPr/>
                    <a:lstStyle/>
                    <a:p>
                      <a:pPr algn="just">
                        <a:lnSpc>
                          <a:spcPct val="100000"/>
                        </a:lnSpc>
                        <a:spcBef>
                          <a:spcPts val="600"/>
                        </a:spcBef>
                        <a:spcAft>
                          <a:spcPts val="600"/>
                        </a:spcAft>
                      </a:pPr>
                      <a:r>
                        <a:rPr lang="en-GB" sz="1600" b="1" dirty="0">
                          <a:solidFill>
                            <a:srgbClr val="FF0000"/>
                          </a:solidFill>
                          <a:effectLst/>
                        </a:rPr>
                        <a:t>EARM voting in Hannover</a:t>
                      </a:r>
                      <a:endParaRPr lang="it-IT"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6386" marR="86386" marT="33158" marB="33158"/>
                </a:tc>
                <a:tc hMerge="1">
                  <a:txBody>
                    <a:bodyPr/>
                    <a:lstStyle/>
                    <a:p>
                      <a:endParaRPr lang="it-IT"/>
                    </a:p>
                  </a:txBody>
                  <a:tcPr/>
                </a:tc>
                <a:extLst>
                  <a:ext uri="{0D108BD9-81ED-4DB2-BD59-A6C34878D82A}">
                    <a16:rowId xmlns:a16="http://schemas.microsoft.com/office/drawing/2014/main" val="1420936815"/>
                  </a:ext>
                </a:extLst>
              </a:tr>
              <a:tr h="494749">
                <a:tc>
                  <a:txBody>
                    <a:bodyPr/>
                    <a:lstStyle/>
                    <a:p>
                      <a:pPr algn="just">
                        <a:lnSpc>
                          <a:spcPct val="100000"/>
                        </a:lnSpc>
                        <a:spcBef>
                          <a:spcPts val="600"/>
                        </a:spcBef>
                        <a:spcAft>
                          <a:spcPts val="600"/>
                        </a:spcAft>
                      </a:pPr>
                      <a:r>
                        <a:rPr lang="en-GB" sz="1600">
                          <a:effectLst/>
                        </a:rPr>
                        <a:t>August-November 2017</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86386" marR="86386" marT="33158" marB="33158"/>
                </a:tc>
                <a:tc gridSpan="2">
                  <a:txBody>
                    <a:bodyPr/>
                    <a:lstStyle/>
                    <a:p>
                      <a:pPr algn="just">
                        <a:lnSpc>
                          <a:spcPct val="100000"/>
                        </a:lnSpc>
                        <a:spcBef>
                          <a:spcPts val="600"/>
                        </a:spcBef>
                        <a:spcAft>
                          <a:spcPts val="600"/>
                        </a:spcAft>
                      </a:pPr>
                      <a:r>
                        <a:rPr lang="en-GB" sz="1600" dirty="0" err="1">
                          <a:effectLst/>
                        </a:rPr>
                        <a:t>Uniformation</a:t>
                      </a:r>
                      <a:r>
                        <a:rPr lang="en-GB" sz="1600" dirty="0">
                          <a:effectLst/>
                        </a:rPr>
                        <a:t> and linguistic “International English” revision</a:t>
                      </a:r>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6386" marR="86386" marT="33158" marB="33158"/>
                </a:tc>
                <a:tc hMerge="1">
                  <a:txBody>
                    <a:bodyPr/>
                    <a:lstStyle/>
                    <a:p>
                      <a:endParaRPr lang="it-IT"/>
                    </a:p>
                  </a:txBody>
                  <a:tcPr/>
                </a:tc>
                <a:extLst>
                  <a:ext uri="{0D108BD9-81ED-4DB2-BD59-A6C34878D82A}">
                    <a16:rowId xmlns:a16="http://schemas.microsoft.com/office/drawing/2014/main" val="2442288381"/>
                  </a:ext>
                </a:extLst>
              </a:tr>
            </a:tbl>
          </a:graphicData>
        </a:graphic>
      </p:graphicFrame>
    </p:spTree>
    <p:extLst>
      <p:ext uri="{BB962C8B-B14F-4D97-AF65-F5344CB8AC3E}">
        <p14:creationId xmlns:p14="http://schemas.microsoft.com/office/powerpoint/2010/main" val="3415773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it-IT"/>
              <a:t>Publication and launch</a:t>
            </a:r>
            <a:endParaRPr lang="it-IT" dirty="0"/>
          </a:p>
        </p:txBody>
      </p:sp>
      <p:sp>
        <p:nvSpPr>
          <p:cNvPr id="352259" name="Rectangle 3"/>
          <p:cNvSpPr>
            <a:spLocks noGrp="1" noChangeArrowheads="1"/>
          </p:cNvSpPr>
          <p:nvPr>
            <p:ph idx="1"/>
          </p:nvPr>
        </p:nvSpPr>
        <p:spPr/>
        <p:txBody>
          <a:bodyPr/>
          <a:lstStyle/>
          <a:p>
            <a:r>
              <a:rPr lang="en-US"/>
              <a:t>Publication April 2018</a:t>
            </a:r>
          </a:p>
          <a:p>
            <a:pPr lvl="1"/>
            <a:r>
              <a:rPr lang="en-US"/>
              <a:t>European Journal of Physical and Rehabilitation Medicine, 54 (2)</a:t>
            </a:r>
          </a:p>
          <a:p>
            <a:r>
              <a:rPr lang="en-US"/>
              <a:t>Official launch 1-6 May 2018</a:t>
            </a:r>
          </a:p>
          <a:p>
            <a:pPr lvl="1"/>
            <a:r>
              <a:rPr lang="en-US"/>
              <a:t>ESPRM Meeting in Vilnius with EARM and UEMS-PRM S&amp;B </a:t>
            </a:r>
          </a:p>
          <a:p>
            <a:r>
              <a:rPr lang="en-US"/>
              <a:t>World Presentation July 2018</a:t>
            </a:r>
          </a:p>
          <a:p>
            <a:pPr lvl="1"/>
            <a:r>
              <a:rPr lang="en-US"/>
              <a:t>ISPRM Paris</a:t>
            </a:r>
            <a:endParaRPr lang="en-US" dirty="0"/>
          </a:p>
        </p:txBody>
      </p:sp>
      <p:pic>
        <p:nvPicPr>
          <p:cNvPr id="4" name="Immagine 3">
            <a:extLst>
              <a:ext uri="{FF2B5EF4-FFF2-40B4-BE49-F238E27FC236}">
                <a16:creationId xmlns:a16="http://schemas.microsoft.com/office/drawing/2014/main" id="{ECAA5F93-0A68-4569-AE7F-15A9B0B07336}"/>
              </a:ext>
            </a:extLst>
          </p:cNvPr>
          <p:cNvPicPr>
            <a:picLocks noChangeAspect="1"/>
          </p:cNvPicPr>
          <p:nvPr/>
        </p:nvPicPr>
        <p:blipFill>
          <a:blip r:embed="rId3"/>
          <a:stretch>
            <a:fillRect/>
          </a:stretch>
        </p:blipFill>
        <p:spPr>
          <a:xfrm>
            <a:off x="9827733" y="1825625"/>
            <a:ext cx="2275777" cy="2980440"/>
          </a:xfrm>
          <a:prstGeom prst="rect">
            <a:avLst/>
          </a:prstGeom>
        </p:spPr>
      </p:pic>
    </p:spTree>
    <p:extLst>
      <p:ext uri="{BB962C8B-B14F-4D97-AF65-F5344CB8AC3E}">
        <p14:creationId xmlns:p14="http://schemas.microsoft.com/office/powerpoint/2010/main" val="776265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748028D-9DB4-4D34-BEFD-44D5083FEDEC}"/>
              </a:ext>
            </a:extLst>
          </p:cNvPr>
          <p:cNvPicPr>
            <a:picLocks noChangeAspect="1"/>
          </p:cNvPicPr>
          <p:nvPr/>
        </p:nvPicPr>
        <p:blipFill>
          <a:blip r:embed="rId2"/>
          <a:stretch>
            <a:fillRect/>
          </a:stretch>
        </p:blipFill>
        <p:spPr>
          <a:xfrm>
            <a:off x="0" y="0"/>
            <a:ext cx="10541987" cy="6858000"/>
          </a:xfrm>
          <a:prstGeom prst="rect">
            <a:avLst/>
          </a:prstGeom>
        </p:spPr>
      </p:pic>
      <p:sp>
        <p:nvSpPr>
          <p:cNvPr id="5" name="Ovale 4">
            <a:extLst>
              <a:ext uri="{FF2B5EF4-FFF2-40B4-BE49-F238E27FC236}">
                <a16:creationId xmlns:a16="http://schemas.microsoft.com/office/drawing/2014/main" id="{CF7B8351-C51A-42B5-A33A-D17F7E5BD7A3}"/>
              </a:ext>
            </a:extLst>
          </p:cNvPr>
          <p:cNvSpPr/>
          <p:nvPr/>
        </p:nvSpPr>
        <p:spPr>
          <a:xfrm>
            <a:off x="846478" y="2517058"/>
            <a:ext cx="3480619" cy="5211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82F6D734-74B2-4C20-8AFD-2D900EF609B1}"/>
              </a:ext>
            </a:extLst>
          </p:cNvPr>
          <p:cNvPicPr>
            <a:picLocks noChangeAspect="1"/>
          </p:cNvPicPr>
          <p:nvPr/>
        </p:nvPicPr>
        <p:blipFill>
          <a:blip r:embed="rId3"/>
          <a:stretch>
            <a:fillRect/>
          </a:stretch>
        </p:blipFill>
        <p:spPr>
          <a:xfrm>
            <a:off x="10451690" y="4578826"/>
            <a:ext cx="1740310" cy="2279174"/>
          </a:xfrm>
          <a:prstGeom prst="rect">
            <a:avLst/>
          </a:prstGeom>
        </p:spPr>
      </p:pic>
    </p:spTree>
    <p:extLst>
      <p:ext uri="{BB962C8B-B14F-4D97-AF65-F5344CB8AC3E}">
        <p14:creationId xmlns:p14="http://schemas.microsoft.com/office/powerpoint/2010/main" val="1616108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5B3402A-407B-45A4-B763-94C7A276A0B9}"/>
              </a:ext>
            </a:extLst>
          </p:cNvPr>
          <p:cNvPicPr>
            <a:picLocks noChangeAspect="1"/>
          </p:cNvPicPr>
          <p:nvPr/>
        </p:nvPicPr>
        <p:blipFill>
          <a:blip r:embed="rId2"/>
          <a:stretch>
            <a:fillRect/>
          </a:stretch>
        </p:blipFill>
        <p:spPr>
          <a:xfrm>
            <a:off x="0" y="0"/>
            <a:ext cx="10527833" cy="6858000"/>
          </a:xfrm>
          <a:prstGeom prst="rect">
            <a:avLst/>
          </a:prstGeom>
        </p:spPr>
      </p:pic>
      <p:sp>
        <p:nvSpPr>
          <p:cNvPr id="3" name="Ovale 2">
            <a:extLst>
              <a:ext uri="{FF2B5EF4-FFF2-40B4-BE49-F238E27FC236}">
                <a16:creationId xmlns:a16="http://schemas.microsoft.com/office/drawing/2014/main" id="{C3249195-BBF5-40D0-AEB8-B2B51806F3C8}"/>
              </a:ext>
            </a:extLst>
          </p:cNvPr>
          <p:cNvSpPr/>
          <p:nvPr/>
        </p:nvSpPr>
        <p:spPr>
          <a:xfrm>
            <a:off x="6453620" y="1632155"/>
            <a:ext cx="2910349" cy="3244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Ovale 3">
            <a:extLst>
              <a:ext uri="{FF2B5EF4-FFF2-40B4-BE49-F238E27FC236}">
                <a16:creationId xmlns:a16="http://schemas.microsoft.com/office/drawing/2014/main" id="{6B388629-1793-4A56-ACB4-32EF7E803CFC}"/>
              </a:ext>
            </a:extLst>
          </p:cNvPr>
          <p:cNvSpPr/>
          <p:nvPr/>
        </p:nvSpPr>
        <p:spPr>
          <a:xfrm>
            <a:off x="175724" y="781663"/>
            <a:ext cx="2423652" cy="3883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566E928F-1BCF-4739-A124-FE627B128BD3}"/>
              </a:ext>
            </a:extLst>
          </p:cNvPr>
          <p:cNvSpPr/>
          <p:nvPr/>
        </p:nvSpPr>
        <p:spPr>
          <a:xfrm>
            <a:off x="2510885" y="781663"/>
            <a:ext cx="2423652" cy="3883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a:extLst>
              <a:ext uri="{FF2B5EF4-FFF2-40B4-BE49-F238E27FC236}">
                <a16:creationId xmlns:a16="http://schemas.microsoft.com/office/drawing/2014/main" id="{3D70F150-099E-4418-9275-8652E894A3AE}"/>
              </a:ext>
            </a:extLst>
          </p:cNvPr>
          <p:cNvSpPr/>
          <p:nvPr/>
        </p:nvSpPr>
        <p:spPr>
          <a:xfrm>
            <a:off x="175724" y="3040625"/>
            <a:ext cx="2423652" cy="3883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29030847-B46F-40C5-8290-1023DE55F29A}"/>
              </a:ext>
            </a:extLst>
          </p:cNvPr>
          <p:cNvSpPr/>
          <p:nvPr/>
        </p:nvSpPr>
        <p:spPr>
          <a:xfrm>
            <a:off x="2510885" y="3706760"/>
            <a:ext cx="2423652" cy="3883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a:extLst>
              <a:ext uri="{FF2B5EF4-FFF2-40B4-BE49-F238E27FC236}">
                <a16:creationId xmlns:a16="http://schemas.microsoft.com/office/drawing/2014/main" id="{E0BCEBAC-B713-47F9-9640-781DAFB1CCD1}"/>
              </a:ext>
            </a:extLst>
          </p:cNvPr>
          <p:cNvPicPr>
            <a:picLocks noChangeAspect="1"/>
          </p:cNvPicPr>
          <p:nvPr/>
        </p:nvPicPr>
        <p:blipFill>
          <a:blip r:embed="rId3"/>
          <a:stretch>
            <a:fillRect/>
          </a:stretch>
        </p:blipFill>
        <p:spPr>
          <a:xfrm>
            <a:off x="10451690" y="4578826"/>
            <a:ext cx="1740310" cy="2279174"/>
          </a:xfrm>
          <a:prstGeom prst="rect">
            <a:avLst/>
          </a:prstGeom>
        </p:spPr>
      </p:pic>
    </p:spTree>
    <p:extLst>
      <p:ext uri="{BB962C8B-B14F-4D97-AF65-F5344CB8AC3E}">
        <p14:creationId xmlns:p14="http://schemas.microsoft.com/office/powerpoint/2010/main" val="736237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it-IT"/>
              <a:t>History of the White Book</a:t>
            </a:r>
            <a:endParaRPr lang="it-IT" dirty="0"/>
          </a:p>
        </p:txBody>
      </p:sp>
      <p:sp>
        <p:nvSpPr>
          <p:cNvPr id="352259" name="Rectangle 3"/>
          <p:cNvSpPr>
            <a:spLocks noGrp="1" noChangeArrowheads="1"/>
          </p:cNvSpPr>
          <p:nvPr>
            <p:ph idx="1"/>
          </p:nvPr>
        </p:nvSpPr>
        <p:spPr/>
        <p:txBody>
          <a:bodyPr/>
          <a:lstStyle/>
          <a:p>
            <a:r>
              <a:rPr lang="it-IT"/>
              <a:t>First Edition (1989)</a:t>
            </a:r>
          </a:p>
          <a:p>
            <a:pPr lvl="1"/>
            <a:r>
              <a:rPr lang="it-IT"/>
              <a:t>Book published by Universidad Complutense de Madrid</a:t>
            </a:r>
          </a:p>
          <a:p>
            <a:pPr lvl="1"/>
            <a:r>
              <a:rPr lang="it-IT"/>
              <a:t>4 languages: English, French, Italian, Spanish</a:t>
            </a:r>
          </a:p>
          <a:p>
            <a:pPr lvl="1"/>
            <a:r>
              <a:rPr lang="it-IT"/>
              <a:t>Author: EARM with UEMS-PRM Section</a:t>
            </a:r>
          </a:p>
          <a:p>
            <a:r>
              <a:rPr lang="it-IT"/>
              <a:t>Second Edition (2006-7)</a:t>
            </a:r>
          </a:p>
          <a:p>
            <a:pPr lvl="1"/>
            <a:r>
              <a:rPr lang="it-IT"/>
              <a:t>Published in Special issues of 2 journals (in PubMed)</a:t>
            </a:r>
          </a:p>
          <a:p>
            <a:pPr lvl="2"/>
            <a:r>
              <a:rPr lang="it-IT"/>
              <a:t>Europa Medicophysica (now European Journal of Physical and Rehabilitation Mecine) </a:t>
            </a:r>
          </a:p>
          <a:p>
            <a:pPr lvl="2"/>
            <a:r>
              <a:rPr lang="it-IT"/>
              <a:t>Journal of Rehabilitation Medicine</a:t>
            </a:r>
          </a:p>
          <a:p>
            <a:pPr lvl="1"/>
            <a:r>
              <a:rPr lang="it-IT"/>
              <a:t>English </a:t>
            </a:r>
          </a:p>
          <a:p>
            <a:pPr lvl="1"/>
            <a:r>
              <a:rPr lang="it-IT"/>
              <a:t>Authors: EARM and UEMS PRM Section and Board with ESPRM</a:t>
            </a:r>
            <a:endParaRPr lang="it-IT" dirty="0"/>
          </a:p>
        </p:txBody>
      </p:sp>
      <p:pic>
        <p:nvPicPr>
          <p:cNvPr id="4" name="Picture 2" descr="http://www.whitebookprm.eu/wp-content/uploads/2016/09/cover-1st-white-book.png">
            <a:extLst>
              <a:ext uri="{FF2B5EF4-FFF2-40B4-BE49-F238E27FC236}">
                <a16:creationId xmlns:a16="http://schemas.microsoft.com/office/drawing/2014/main" id="{0F93D4C7-DBBC-4A42-806C-056FDBCE23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6723" y="628416"/>
            <a:ext cx="1289348" cy="1825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whitebookprm.eu/wp-content/uploads/2016/09/cover-White-Book-EJPRM.png">
            <a:extLst>
              <a:ext uri="{FF2B5EF4-FFF2-40B4-BE49-F238E27FC236}">
                <a16:creationId xmlns:a16="http://schemas.microsoft.com/office/drawing/2014/main" id="{4D6F7883-4047-40EC-AF31-07FC8A5FAE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8354" y="2454041"/>
            <a:ext cx="1356003" cy="17665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whitebookprm.eu/wp-content/uploads/2016/09/cover-White-Book-JRM.png">
            <a:extLst>
              <a:ext uri="{FF2B5EF4-FFF2-40B4-BE49-F238E27FC236}">
                <a16:creationId xmlns:a16="http://schemas.microsoft.com/office/drawing/2014/main" id="{3265491D-3E15-4006-9D5B-B0B883E5AD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02652" y="2454042"/>
            <a:ext cx="1289348" cy="1766568"/>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DF036273-1B12-4BF6-A582-C5E7788CB1EB}"/>
              </a:ext>
            </a:extLst>
          </p:cNvPr>
          <p:cNvPicPr>
            <a:picLocks noChangeAspect="1"/>
          </p:cNvPicPr>
          <p:nvPr/>
        </p:nvPicPr>
        <p:blipFill>
          <a:blip r:embed="rId6"/>
          <a:stretch>
            <a:fillRect/>
          </a:stretch>
        </p:blipFill>
        <p:spPr>
          <a:xfrm>
            <a:off x="10902649" y="4220608"/>
            <a:ext cx="1289349" cy="1688579"/>
          </a:xfrm>
          <a:prstGeom prst="rect">
            <a:avLst/>
          </a:prstGeom>
        </p:spPr>
      </p:pic>
    </p:spTree>
    <p:extLst>
      <p:ext uri="{BB962C8B-B14F-4D97-AF65-F5344CB8AC3E}">
        <p14:creationId xmlns:p14="http://schemas.microsoft.com/office/powerpoint/2010/main" val="1705941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4C39512-DA48-449A-9163-BEEBA02F3EFC}"/>
              </a:ext>
            </a:extLst>
          </p:cNvPr>
          <p:cNvPicPr>
            <a:picLocks noChangeAspect="1"/>
          </p:cNvPicPr>
          <p:nvPr/>
        </p:nvPicPr>
        <p:blipFill>
          <a:blip r:embed="rId2"/>
          <a:stretch>
            <a:fillRect/>
          </a:stretch>
        </p:blipFill>
        <p:spPr>
          <a:xfrm>
            <a:off x="0" y="0"/>
            <a:ext cx="10580696" cy="6858000"/>
          </a:xfrm>
          <a:prstGeom prst="rect">
            <a:avLst/>
          </a:prstGeom>
        </p:spPr>
      </p:pic>
      <p:sp>
        <p:nvSpPr>
          <p:cNvPr id="3" name="Ovale 2">
            <a:extLst>
              <a:ext uri="{FF2B5EF4-FFF2-40B4-BE49-F238E27FC236}">
                <a16:creationId xmlns:a16="http://schemas.microsoft.com/office/drawing/2014/main" id="{11849951-3DC1-44DF-9484-8E863FDC49DD}"/>
              </a:ext>
            </a:extLst>
          </p:cNvPr>
          <p:cNvSpPr/>
          <p:nvPr/>
        </p:nvSpPr>
        <p:spPr>
          <a:xfrm>
            <a:off x="182491" y="1106127"/>
            <a:ext cx="2423652" cy="3883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Ovale 3">
            <a:extLst>
              <a:ext uri="{FF2B5EF4-FFF2-40B4-BE49-F238E27FC236}">
                <a16:creationId xmlns:a16="http://schemas.microsoft.com/office/drawing/2014/main" id="{A162F64E-0358-4025-85A2-3D79C30BEC4D}"/>
              </a:ext>
            </a:extLst>
          </p:cNvPr>
          <p:cNvSpPr/>
          <p:nvPr/>
        </p:nvSpPr>
        <p:spPr>
          <a:xfrm>
            <a:off x="182491" y="1863211"/>
            <a:ext cx="1444748" cy="3883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734BF87A-B961-4B9B-807A-EB0B8EE2A00D}"/>
              </a:ext>
            </a:extLst>
          </p:cNvPr>
          <p:cNvSpPr/>
          <p:nvPr/>
        </p:nvSpPr>
        <p:spPr>
          <a:xfrm>
            <a:off x="182491" y="3672347"/>
            <a:ext cx="1479754" cy="3883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51F8B319-6085-4CCC-AA50-9F2E770D7EB2}"/>
              </a:ext>
            </a:extLst>
          </p:cNvPr>
          <p:cNvSpPr/>
          <p:nvPr/>
        </p:nvSpPr>
        <p:spPr>
          <a:xfrm>
            <a:off x="5477162" y="1669023"/>
            <a:ext cx="1444748" cy="3883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59BF47FF-4097-49B5-8088-782C8AD5DC0C}"/>
              </a:ext>
            </a:extLst>
          </p:cNvPr>
          <p:cNvPicPr>
            <a:picLocks noChangeAspect="1"/>
          </p:cNvPicPr>
          <p:nvPr/>
        </p:nvPicPr>
        <p:blipFill>
          <a:blip r:embed="rId3"/>
          <a:stretch>
            <a:fillRect/>
          </a:stretch>
        </p:blipFill>
        <p:spPr>
          <a:xfrm>
            <a:off x="10451690" y="4578826"/>
            <a:ext cx="1740310" cy="2279174"/>
          </a:xfrm>
          <a:prstGeom prst="rect">
            <a:avLst/>
          </a:prstGeom>
        </p:spPr>
      </p:pic>
    </p:spTree>
    <p:extLst>
      <p:ext uri="{BB962C8B-B14F-4D97-AF65-F5344CB8AC3E}">
        <p14:creationId xmlns:p14="http://schemas.microsoft.com/office/powerpoint/2010/main" val="1830619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F0F90C6-6DE6-4908-91F2-01049E646EA7}"/>
              </a:ext>
            </a:extLst>
          </p:cNvPr>
          <p:cNvPicPr>
            <a:picLocks noChangeAspect="1"/>
          </p:cNvPicPr>
          <p:nvPr/>
        </p:nvPicPr>
        <p:blipFill>
          <a:blip r:embed="rId2"/>
          <a:stretch>
            <a:fillRect/>
          </a:stretch>
        </p:blipFill>
        <p:spPr>
          <a:xfrm>
            <a:off x="0" y="0"/>
            <a:ext cx="10703462" cy="6858000"/>
          </a:xfrm>
          <a:prstGeom prst="rect">
            <a:avLst/>
          </a:prstGeom>
        </p:spPr>
      </p:pic>
      <p:sp>
        <p:nvSpPr>
          <p:cNvPr id="3" name="Ovale 2">
            <a:extLst>
              <a:ext uri="{FF2B5EF4-FFF2-40B4-BE49-F238E27FC236}">
                <a16:creationId xmlns:a16="http://schemas.microsoft.com/office/drawing/2014/main" id="{7EEBBADA-408C-44A7-B1B7-448CE3B3DC0A}"/>
              </a:ext>
            </a:extLst>
          </p:cNvPr>
          <p:cNvSpPr/>
          <p:nvPr/>
        </p:nvSpPr>
        <p:spPr>
          <a:xfrm>
            <a:off x="263539" y="5078359"/>
            <a:ext cx="1444748" cy="3883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8F37B76A-3906-4F81-95AE-074BE9D6E44B}"/>
              </a:ext>
            </a:extLst>
          </p:cNvPr>
          <p:cNvPicPr>
            <a:picLocks noChangeAspect="1"/>
          </p:cNvPicPr>
          <p:nvPr/>
        </p:nvPicPr>
        <p:blipFill>
          <a:blip r:embed="rId3"/>
          <a:stretch>
            <a:fillRect/>
          </a:stretch>
        </p:blipFill>
        <p:spPr>
          <a:xfrm>
            <a:off x="10451690" y="4578826"/>
            <a:ext cx="1740310" cy="2279174"/>
          </a:xfrm>
          <a:prstGeom prst="rect">
            <a:avLst/>
          </a:prstGeom>
        </p:spPr>
      </p:pic>
    </p:spTree>
    <p:extLst>
      <p:ext uri="{BB962C8B-B14F-4D97-AF65-F5344CB8AC3E}">
        <p14:creationId xmlns:p14="http://schemas.microsoft.com/office/powerpoint/2010/main" val="241795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E2A7908-9D91-4D21-BE9D-31218376460F}"/>
              </a:ext>
            </a:extLst>
          </p:cNvPr>
          <p:cNvPicPr>
            <a:picLocks noChangeAspect="1"/>
          </p:cNvPicPr>
          <p:nvPr/>
        </p:nvPicPr>
        <p:blipFill>
          <a:blip r:embed="rId2"/>
          <a:stretch>
            <a:fillRect/>
          </a:stretch>
        </p:blipFill>
        <p:spPr>
          <a:xfrm>
            <a:off x="0" y="0"/>
            <a:ext cx="10565439" cy="6858000"/>
          </a:xfrm>
          <a:prstGeom prst="rect">
            <a:avLst/>
          </a:prstGeom>
        </p:spPr>
      </p:pic>
      <p:sp>
        <p:nvSpPr>
          <p:cNvPr id="3" name="Ovale 2">
            <a:extLst>
              <a:ext uri="{FF2B5EF4-FFF2-40B4-BE49-F238E27FC236}">
                <a16:creationId xmlns:a16="http://schemas.microsoft.com/office/drawing/2014/main" id="{CF18D033-4470-4F36-8E78-DBB2673879CD}"/>
              </a:ext>
            </a:extLst>
          </p:cNvPr>
          <p:cNvSpPr/>
          <p:nvPr/>
        </p:nvSpPr>
        <p:spPr>
          <a:xfrm>
            <a:off x="135534" y="781662"/>
            <a:ext cx="1444748" cy="3883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Ovale 3">
            <a:extLst>
              <a:ext uri="{FF2B5EF4-FFF2-40B4-BE49-F238E27FC236}">
                <a16:creationId xmlns:a16="http://schemas.microsoft.com/office/drawing/2014/main" id="{1D3D0868-2607-4270-B08A-7E5C8A423A49}"/>
              </a:ext>
            </a:extLst>
          </p:cNvPr>
          <p:cNvSpPr/>
          <p:nvPr/>
        </p:nvSpPr>
        <p:spPr>
          <a:xfrm>
            <a:off x="5350486" y="781662"/>
            <a:ext cx="1444748" cy="3883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1A906421-4A51-4FBC-96BE-8DB0582C5902}"/>
              </a:ext>
            </a:extLst>
          </p:cNvPr>
          <p:cNvPicPr>
            <a:picLocks noChangeAspect="1"/>
          </p:cNvPicPr>
          <p:nvPr/>
        </p:nvPicPr>
        <p:blipFill>
          <a:blip r:embed="rId3"/>
          <a:stretch>
            <a:fillRect/>
          </a:stretch>
        </p:blipFill>
        <p:spPr>
          <a:xfrm>
            <a:off x="10451690" y="4578826"/>
            <a:ext cx="1740310" cy="2279174"/>
          </a:xfrm>
          <a:prstGeom prst="rect">
            <a:avLst/>
          </a:prstGeom>
        </p:spPr>
      </p:pic>
    </p:spTree>
    <p:extLst>
      <p:ext uri="{BB962C8B-B14F-4D97-AF65-F5344CB8AC3E}">
        <p14:creationId xmlns:p14="http://schemas.microsoft.com/office/powerpoint/2010/main" val="2178723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192D11D-B801-4FE1-86CD-D84754598FA2}"/>
              </a:ext>
            </a:extLst>
          </p:cNvPr>
          <p:cNvPicPr>
            <a:picLocks noChangeAspect="1"/>
          </p:cNvPicPr>
          <p:nvPr/>
        </p:nvPicPr>
        <p:blipFill>
          <a:blip r:embed="rId2"/>
          <a:stretch>
            <a:fillRect/>
          </a:stretch>
        </p:blipFill>
        <p:spPr>
          <a:xfrm>
            <a:off x="0" y="0"/>
            <a:ext cx="10573706" cy="6858000"/>
          </a:xfrm>
          <a:prstGeom prst="rect">
            <a:avLst/>
          </a:prstGeom>
        </p:spPr>
      </p:pic>
      <p:sp>
        <p:nvSpPr>
          <p:cNvPr id="3" name="Ovale 2">
            <a:extLst>
              <a:ext uri="{FF2B5EF4-FFF2-40B4-BE49-F238E27FC236}">
                <a16:creationId xmlns:a16="http://schemas.microsoft.com/office/drawing/2014/main" id="{72D4FE35-02A8-44AE-A638-46FC0A96C194}"/>
              </a:ext>
            </a:extLst>
          </p:cNvPr>
          <p:cNvSpPr/>
          <p:nvPr/>
        </p:nvSpPr>
        <p:spPr>
          <a:xfrm>
            <a:off x="247821" y="3574024"/>
            <a:ext cx="2590799" cy="4178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Ovale 3">
            <a:extLst>
              <a:ext uri="{FF2B5EF4-FFF2-40B4-BE49-F238E27FC236}">
                <a16:creationId xmlns:a16="http://schemas.microsoft.com/office/drawing/2014/main" id="{770A4287-E266-4ECC-A4B8-287227745186}"/>
              </a:ext>
            </a:extLst>
          </p:cNvPr>
          <p:cNvSpPr/>
          <p:nvPr/>
        </p:nvSpPr>
        <p:spPr>
          <a:xfrm>
            <a:off x="5626066" y="722669"/>
            <a:ext cx="2993921" cy="3982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E7C18D0B-5A89-47BB-81B8-73BBD2ECF208}"/>
              </a:ext>
            </a:extLst>
          </p:cNvPr>
          <p:cNvPicPr>
            <a:picLocks noChangeAspect="1"/>
          </p:cNvPicPr>
          <p:nvPr/>
        </p:nvPicPr>
        <p:blipFill>
          <a:blip r:embed="rId3"/>
          <a:stretch>
            <a:fillRect/>
          </a:stretch>
        </p:blipFill>
        <p:spPr>
          <a:xfrm>
            <a:off x="10451690" y="4578826"/>
            <a:ext cx="1740310" cy="2279174"/>
          </a:xfrm>
          <a:prstGeom prst="rect">
            <a:avLst/>
          </a:prstGeom>
        </p:spPr>
      </p:pic>
    </p:spTree>
    <p:extLst>
      <p:ext uri="{BB962C8B-B14F-4D97-AF65-F5344CB8AC3E}">
        <p14:creationId xmlns:p14="http://schemas.microsoft.com/office/powerpoint/2010/main" val="3419004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5A371D3-71C1-4761-B11F-B59CA03A424A}"/>
              </a:ext>
            </a:extLst>
          </p:cNvPr>
          <p:cNvPicPr>
            <a:picLocks noChangeAspect="1"/>
          </p:cNvPicPr>
          <p:nvPr/>
        </p:nvPicPr>
        <p:blipFill>
          <a:blip r:embed="rId2"/>
          <a:stretch>
            <a:fillRect/>
          </a:stretch>
        </p:blipFill>
        <p:spPr>
          <a:xfrm>
            <a:off x="0" y="0"/>
            <a:ext cx="10582009" cy="6858000"/>
          </a:xfrm>
          <a:prstGeom prst="rect">
            <a:avLst/>
          </a:prstGeom>
        </p:spPr>
      </p:pic>
      <p:sp>
        <p:nvSpPr>
          <p:cNvPr id="3" name="Ovale 2">
            <a:extLst>
              <a:ext uri="{FF2B5EF4-FFF2-40B4-BE49-F238E27FC236}">
                <a16:creationId xmlns:a16="http://schemas.microsoft.com/office/drawing/2014/main" id="{64B12A3F-9007-4681-835B-2F0F172E3B7C}"/>
              </a:ext>
            </a:extLst>
          </p:cNvPr>
          <p:cNvSpPr/>
          <p:nvPr/>
        </p:nvSpPr>
        <p:spPr>
          <a:xfrm>
            <a:off x="281470" y="712837"/>
            <a:ext cx="4753896" cy="4178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Ovale 3">
            <a:extLst>
              <a:ext uri="{FF2B5EF4-FFF2-40B4-BE49-F238E27FC236}">
                <a16:creationId xmlns:a16="http://schemas.microsoft.com/office/drawing/2014/main" id="{F68B1756-5919-4401-A7C5-4A69EA3D8893}"/>
              </a:ext>
            </a:extLst>
          </p:cNvPr>
          <p:cNvSpPr/>
          <p:nvPr/>
        </p:nvSpPr>
        <p:spPr>
          <a:xfrm>
            <a:off x="281470" y="4916127"/>
            <a:ext cx="3116825" cy="4178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236A7A51-E11B-457C-A4EB-0811FF8AD156}"/>
              </a:ext>
            </a:extLst>
          </p:cNvPr>
          <p:cNvPicPr>
            <a:picLocks noChangeAspect="1"/>
          </p:cNvPicPr>
          <p:nvPr/>
        </p:nvPicPr>
        <p:blipFill>
          <a:blip r:embed="rId3"/>
          <a:stretch>
            <a:fillRect/>
          </a:stretch>
        </p:blipFill>
        <p:spPr>
          <a:xfrm>
            <a:off x="10451690" y="4578826"/>
            <a:ext cx="1740310" cy="2279174"/>
          </a:xfrm>
          <a:prstGeom prst="rect">
            <a:avLst/>
          </a:prstGeom>
        </p:spPr>
      </p:pic>
    </p:spTree>
    <p:extLst>
      <p:ext uri="{BB962C8B-B14F-4D97-AF65-F5344CB8AC3E}">
        <p14:creationId xmlns:p14="http://schemas.microsoft.com/office/powerpoint/2010/main" val="3046516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67C227B-C5AA-44F2-A6B6-83F603434E74}"/>
              </a:ext>
            </a:extLst>
          </p:cNvPr>
          <p:cNvPicPr>
            <a:picLocks noChangeAspect="1"/>
          </p:cNvPicPr>
          <p:nvPr/>
        </p:nvPicPr>
        <p:blipFill>
          <a:blip r:embed="rId2"/>
          <a:stretch>
            <a:fillRect/>
          </a:stretch>
        </p:blipFill>
        <p:spPr>
          <a:xfrm>
            <a:off x="0" y="0"/>
            <a:ext cx="10526764" cy="6858000"/>
          </a:xfrm>
          <a:prstGeom prst="rect">
            <a:avLst/>
          </a:prstGeom>
        </p:spPr>
      </p:pic>
      <p:sp>
        <p:nvSpPr>
          <p:cNvPr id="3" name="Ovale 2">
            <a:extLst>
              <a:ext uri="{FF2B5EF4-FFF2-40B4-BE49-F238E27FC236}">
                <a16:creationId xmlns:a16="http://schemas.microsoft.com/office/drawing/2014/main" id="{4FBE92F1-5CD0-40D8-BBA2-B7A75634D7C0}"/>
              </a:ext>
            </a:extLst>
          </p:cNvPr>
          <p:cNvSpPr/>
          <p:nvPr/>
        </p:nvSpPr>
        <p:spPr>
          <a:xfrm>
            <a:off x="1" y="4041059"/>
            <a:ext cx="5017576" cy="22614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9C746919-C9CD-4C58-8917-000FFB809CD6}"/>
              </a:ext>
            </a:extLst>
          </p:cNvPr>
          <p:cNvPicPr>
            <a:picLocks noChangeAspect="1"/>
          </p:cNvPicPr>
          <p:nvPr/>
        </p:nvPicPr>
        <p:blipFill>
          <a:blip r:embed="rId3"/>
          <a:stretch>
            <a:fillRect/>
          </a:stretch>
        </p:blipFill>
        <p:spPr>
          <a:xfrm>
            <a:off x="10451690" y="0"/>
            <a:ext cx="1740310" cy="2279174"/>
          </a:xfrm>
          <a:prstGeom prst="rect">
            <a:avLst/>
          </a:prstGeom>
        </p:spPr>
      </p:pic>
    </p:spTree>
    <p:extLst>
      <p:ext uri="{BB962C8B-B14F-4D97-AF65-F5344CB8AC3E}">
        <p14:creationId xmlns:p14="http://schemas.microsoft.com/office/powerpoint/2010/main" val="1667595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it-IT"/>
              <a:t>Part 1. </a:t>
            </a:r>
            <a:r>
              <a:rPr lang="en-GB"/>
              <a:t>Background of PRM</a:t>
            </a:r>
            <a:endParaRPr lang="it-IT" dirty="0"/>
          </a:p>
        </p:txBody>
      </p:sp>
      <p:sp>
        <p:nvSpPr>
          <p:cNvPr id="352259" name="Rectangle 3"/>
          <p:cNvSpPr>
            <a:spLocks noGrp="1" noChangeArrowheads="1"/>
          </p:cNvSpPr>
          <p:nvPr>
            <p:ph idx="1"/>
          </p:nvPr>
        </p:nvSpPr>
        <p:spPr/>
        <p:txBody>
          <a:bodyPr/>
          <a:lstStyle/>
          <a:p>
            <a:r>
              <a:rPr lang="en-GB"/>
              <a:t>Definitions in PRM</a:t>
            </a:r>
          </a:p>
          <a:p>
            <a:pPr lvl="3"/>
            <a:r>
              <a:rPr lang="en-GB"/>
              <a:t>The concepts and the specialty</a:t>
            </a:r>
            <a:endParaRPr lang="en-US"/>
          </a:p>
          <a:p>
            <a:r>
              <a:rPr lang="en-GB"/>
              <a:t>Relevance of rehabilitation for people with disabling conditions and to society</a:t>
            </a:r>
          </a:p>
          <a:p>
            <a:pPr lvl="3"/>
            <a:r>
              <a:rPr lang="en-GB"/>
              <a:t>Why rehabilitation is needed</a:t>
            </a:r>
          </a:p>
          <a:p>
            <a:r>
              <a:rPr lang="en-GB"/>
              <a:t>PRM: a primary medical specialty</a:t>
            </a:r>
          </a:p>
          <a:p>
            <a:pPr lvl="3"/>
            <a:r>
              <a:rPr lang="en-GB"/>
              <a:t>The core concepts of PRM</a:t>
            </a:r>
            <a:endParaRPr lang="en-GB" dirty="0"/>
          </a:p>
        </p:txBody>
      </p:sp>
    </p:spTree>
    <p:extLst>
      <p:ext uri="{BB962C8B-B14F-4D97-AF65-F5344CB8AC3E}">
        <p14:creationId xmlns:p14="http://schemas.microsoft.com/office/powerpoint/2010/main" val="2802280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D5B6FF-3B7E-4DAD-AA46-12FD7D545DAB}"/>
              </a:ext>
            </a:extLst>
          </p:cNvPr>
          <p:cNvSpPr>
            <a:spLocks noGrp="1"/>
          </p:cNvSpPr>
          <p:nvPr>
            <p:ph type="title"/>
          </p:nvPr>
        </p:nvSpPr>
        <p:spPr/>
        <p:txBody>
          <a:bodyPr/>
          <a:lstStyle/>
          <a:p>
            <a:r>
              <a:rPr lang="en-US"/>
              <a:t>1. Definitions in PRM. Concepts and specialty</a:t>
            </a:r>
            <a:endParaRPr lang="it-IT" dirty="0"/>
          </a:p>
        </p:txBody>
      </p:sp>
      <p:sp>
        <p:nvSpPr>
          <p:cNvPr id="3" name="Segnaposto contenuto 2">
            <a:extLst>
              <a:ext uri="{FF2B5EF4-FFF2-40B4-BE49-F238E27FC236}">
                <a16:creationId xmlns:a16="http://schemas.microsoft.com/office/drawing/2014/main" id="{DBC9E34D-C552-427D-B0DB-FA103E405ECA}"/>
              </a:ext>
            </a:extLst>
          </p:cNvPr>
          <p:cNvSpPr>
            <a:spLocks noGrp="1"/>
          </p:cNvSpPr>
          <p:nvPr>
            <p:ph idx="1"/>
          </p:nvPr>
        </p:nvSpPr>
        <p:spPr/>
        <p:txBody>
          <a:bodyPr>
            <a:normAutofit fontScale="92500" lnSpcReduction="10000"/>
          </a:bodyPr>
          <a:lstStyle/>
          <a:p>
            <a:r>
              <a:rPr lang="en-US"/>
              <a:t>Physical and Rehabilitation Medicine is the primary medical specialty responsible for the prevention, medical diagnosis, treatment and rehabilitation management of persons of all ages with disabling health conditions and their co-morbidities, specifically addressing their impairments and activity limitations in order to facilitate their physical and cognitive functioning (including behavior), participation (including quality of life) and modifying personal and environmental factors. </a:t>
            </a:r>
          </a:p>
          <a:p>
            <a:r>
              <a:rPr lang="en-US"/>
              <a:t>Other definitions presented in this chapter:</a:t>
            </a:r>
          </a:p>
          <a:p>
            <a:pPr lvl="1"/>
            <a:r>
              <a:rPr lang="en-US"/>
              <a:t>Functioning</a:t>
            </a:r>
          </a:p>
          <a:p>
            <a:pPr lvl="1"/>
            <a:r>
              <a:rPr lang="en-US"/>
              <a:t>Disability</a:t>
            </a:r>
          </a:p>
          <a:p>
            <a:pPr lvl="1"/>
            <a:r>
              <a:rPr lang="en-US"/>
              <a:t>Rehabilitation</a:t>
            </a:r>
            <a:endParaRPr lang="en-US" dirty="0"/>
          </a:p>
        </p:txBody>
      </p:sp>
    </p:spTree>
    <p:extLst>
      <p:ext uri="{BB962C8B-B14F-4D97-AF65-F5344CB8AC3E}">
        <p14:creationId xmlns:p14="http://schemas.microsoft.com/office/powerpoint/2010/main" val="1500664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21DF02-91AA-4CC7-A528-78122ECB1AFC}"/>
              </a:ext>
            </a:extLst>
          </p:cNvPr>
          <p:cNvSpPr>
            <a:spLocks noGrp="1"/>
          </p:cNvSpPr>
          <p:nvPr>
            <p:ph type="title"/>
          </p:nvPr>
        </p:nvSpPr>
        <p:spPr/>
        <p:txBody>
          <a:bodyPr/>
          <a:lstStyle/>
          <a:p>
            <a:r>
              <a:rPr lang="en-US"/>
              <a:t>2. Relevance of rehabilitation. Why is needed</a:t>
            </a:r>
            <a:endParaRPr lang="it-IT" dirty="0"/>
          </a:p>
        </p:txBody>
      </p:sp>
      <p:sp>
        <p:nvSpPr>
          <p:cNvPr id="3" name="Segnaposto contenuto 2">
            <a:extLst>
              <a:ext uri="{FF2B5EF4-FFF2-40B4-BE49-F238E27FC236}">
                <a16:creationId xmlns:a16="http://schemas.microsoft.com/office/drawing/2014/main" id="{63B4F2DE-B4C3-4B12-B508-40C4E5EA4457}"/>
              </a:ext>
            </a:extLst>
          </p:cNvPr>
          <p:cNvSpPr>
            <a:spLocks noGrp="1"/>
          </p:cNvSpPr>
          <p:nvPr>
            <p:ph idx="1"/>
          </p:nvPr>
        </p:nvSpPr>
        <p:spPr/>
        <p:txBody>
          <a:bodyPr>
            <a:normAutofit lnSpcReduction="10000"/>
          </a:bodyPr>
          <a:lstStyle/>
          <a:p>
            <a:r>
              <a:rPr lang="en-US"/>
              <a:t>Background to the context of PRM services:</a:t>
            </a:r>
          </a:p>
          <a:p>
            <a:pPr lvl="1"/>
            <a:r>
              <a:rPr lang="en-US"/>
              <a:t>Epidemiological Aspects of Functioning and Disability</a:t>
            </a:r>
          </a:p>
          <a:p>
            <a:pPr lvl="1"/>
            <a:r>
              <a:rPr lang="en-US"/>
              <a:t>Ethical Aspects and Human Rights </a:t>
            </a:r>
          </a:p>
          <a:p>
            <a:pPr lvl="1"/>
            <a:r>
              <a:rPr lang="en-US"/>
              <a:t>Rehabilitation and Health Systems </a:t>
            </a:r>
          </a:p>
          <a:p>
            <a:pPr lvl="1"/>
            <a:r>
              <a:rPr lang="en-US"/>
              <a:t>Economic Burden of Disability </a:t>
            </a:r>
          </a:p>
          <a:p>
            <a:pPr lvl="1"/>
            <a:r>
              <a:rPr lang="en-US"/>
              <a:t>Effects of Lack of Rehabilitation </a:t>
            </a:r>
          </a:p>
          <a:p>
            <a:r>
              <a:rPr lang="en-US"/>
              <a:t>Health care service planning accounts for the burden of disability among society and the chapter describes the justification for specialist rehabilitation, the background of PRM and why making a functional assesment and a management plan based on function is its core competence.</a:t>
            </a:r>
            <a:endParaRPr lang="it-IT" dirty="0"/>
          </a:p>
        </p:txBody>
      </p:sp>
    </p:spTree>
    <p:extLst>
      <p:ext uri="{BB962C8B-B14F-4D97-AF65-F5344CB8AC3E}">
        <p14:creationId xmlns:p14="http://schemas.microsoft.com/office/powerpoint/2010/main" val="824639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1190B2-0DFA-4C19-8917-697D92EBC6DE}"/>
              </a:ext>
            </a:extLst>
          </p:cNvPr>
          <p:cNvSpPr>
            <a:spLocks noGrp="1"/>
          </p:cNvSpPr>
          <p:nvPr>
            <p:ph type="title"/>
          </p:nvPr>
        </p:nvSpPr>
        <p:spPr/>
        <p:txBody>
          <a:bodyPr/>
          <a:lstStyle/>
          <a:p>
            <a:r>
              <a:rPr lang="it-IT"/>
              <a:t>3. PRM a primary medical specialty</a:t>
            </a:r>
            <a:endParaRPr lang="it-IT" dirty="0"/>
          </a:p>
        </p:txBody>
      </p:sp>
      <p:sp>
        <p:nvSpPr>
          <p:cNvPr id="3" name="Segnaposto contenuto 2">
            <a:extLst>
              <a:ext uri="{FF2B5EF4-FFF2-40B4-BE49-F238E27FC236}">
                <a16:creationId xmlns:a16="http://schemas.microsoft.com/office/drawing/2014/main" id="{905E82B1-2F8B-4EBB-9E37-83A9A81FDCCC}"/>
              </a:ext>
            </a:extLst>
          </p:cNvPr>
          <p:cNvSpPr>
            <a:spLocks noGrp="1"/>
          </p:cNvSpPr>
          <p:nvPr>
            <p:ph idx="1"/>
          </p:nvPr>
        </p:nvSpPr>
        <p:spPr/>
        <p:txBody>
          <a:bodyPr>
            <a:normAutofit fontScale="92500"/>
          </a:bodyPr>
          <a:lstStyle/>
          <a:p>
            <a:r>
              <a:rPr lang="en-US"/>
              <a:t>PRM is a person/functioning oriented specialty</a:t>
            </a:r>
          </a:p>
          <a:p>
            <a:r>
              <a:rPr lang="en-US"/>
              <a:t>PRM physicians have medical responsibilities, with an additional specificity of making a functional assessment</a:t>
            </a:r>
          </a:p>
          <a:p>
            <a:r>
              <a:rPr lang="en-US"/>
              <a:t>PRM physicians provide direct treatments, but they also work leading the multi-professional rehabilitation team</a:t>
            </a:r>
          </a:p>
          <a:p>
            <a:r>
              <a:rPr lang="en-US"/>
              <a:t>PRM has a multimodal approach</a:t>
            </a:r>
          </a:p>
          <a:p>
            <a:r>
              <a:rPr lang="en-US"/>
              <a:t>PRM has a transversal role to other specialties: it overlaps with several of them, sharing part of their knowledge, but it is also totally independent </a:t>
            </a:r>
          </a:p>
          <a:p>
            <a:r>
              <a:rPr lang="en-US"/>
              <a:t>PRM is focused on the person and neither on the disease nor on the setting</a:t>
            </a:r>
            <a:endParaRPr lang="it-IT" dirty="0"/>
          </a:p>
        </p:txBody>
      </p:sp>
    </p:spTree>
    <p:extLst>
      <p:ext uri="{BB962C8B-B14F-4D97-AF65-F5344CB8AC3E}">
        <p14:creationId xmlns:p14="http://schemas.microsoft.com/office/powerpoint/2010/main" val="86981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it-IT"/>
              <a:t>Aim of the third edition of the White Book</a:t>
            </a:r>
            <a:endParaRPr lang="it-IT" dirty="0"/>
          </a:p>
        </p:txBody>
      </p:sp>
      <p:sp>
        <p:nvSpPr>
          <p:cNvPr id="352259" name="Rectangle 3"/>
          <p:cNvSpPr>
            <a:spLocks noGrp="1" noChangeArrowheads="1"/>
          </p:cNvSpPr>
          <p:nvPr>
            <p:ph idx="1"/>
          </p:nvPr>
        </p:nvSpPr>
        <p:spPr/>
        <p:txBody>
          <a:bodyPr>
            <a:normAutofit lnSpcReduction="10000"/>
          </a:bodyPr>
          <a:lstStyle/>
          <a:p>
            <a:r>
              <a:rPr lang="en-US"/>
              <a:t>Describe the work of the PRM specialty and its PRM specialists in:</a:t>
            </a:r>
          </a:p>
          <a:p>
            <a:pPr lvl="1"/>
            <a:r>
              <a:rPr lang="en-US"/>
              <a:t>A changing world of health care systems and shrinking resources;</a:t>
            </a:r>
          </a:p>
          <a:p>
            <a:pPr lvl="1"/>
            <a:r>
              <a:rPr lang="en-US"/>
              <a:t>Reacting and contributing to medical innovation;</a:t>
            </a:r>
          </a:p>
          <a:p>
            <a:pPr lvl="1"/>
            <a:r>
              <a:rPr lang="en-US"/>
              <a:t>Developing strategies to meet the challenge of scientific and technological advances;</a:t>
            </a:r>
          </a:p>
          <a:p>
            <a:pPr lvl="1"/>
            <a:r>
              <a:rPr lang="en-US"/>
              <a:t>Dealing with changing perspectives of disability</a:t>
            </a:r>
          </a:p>
          <a:p>
            <a:pPr lvl="1"/>
            <a:r>
              <a:rPr lang="en-US"/>
              <a:t>Promoting and facilitating the participation of people with disabilities in everyday life and autonomy</a:t>
            </a:r>
          </a:p>
          <a:p>
            <a:pPr lvl="1"/>
            <a:r>
              <a:rPr lang="en-US"/>
              <a:t>Being a didactic reference for PRM practice and academic life to young health professionals (especially medical doctors in training)</a:t>
            </a:r>
          </a:p>
          <a:p>
            <a:pPr lvl="1"/>
            <a:r>
              <a:rPr lang="en-US"/>
              <a:t>Having a European perspective.</a:t>
            </a:r>
            <a:endParaRPr lang="en-US" dirty="0"/>
          </a:p>
        </p:txBody>
      </p:sp>
    </p:spTree>
    <p:extLst>
      <p:ext uri="{BB962C8B-B14F-4D97-AF65-F5344CB8AC3E}">
        <p14:creationId xmlns:p14="http://schemas.microsoft.com/office/powerpoint/2010/main" val="3634127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3. PRM a primary medical specialty</a:t>
            </a:r>
            <a:endParaRPr lang="it-IT" dirty="0"/>
          </a:p>
        </p:txBody>
      </p:sp>
      <p:graphicFrame>
        <p:nvGraphicFramePr>
          <p:cNvPr id="5" name="Segnaposto contenuto 4"/>
          <p:cNvGraphicFramePr>
            <a:graphicFrameLocks noGrp="1"/>
          </p:cNvGraphicFramePr>
          <p:nvPr>
            <p:ph idx="1"/>
            <p:extLst/>
          </p:nvPr>
        </p:nvGraphicFramePr>
        <p:xfrm>
          <a:off x="838200" y="1825625"/>
          <a:ext cx="10394315" cy="2621280"/>
        </p:xfrm>
        <a:graphic>
          <a:graphicData uri="http://schemas.openxmlformats.org/drawingml/2006/table">
            <a:tbl>
              <a:tblPr firstRow="1" bandRow="1">
                <a:tableStyleId>{5C22544A-7EE6-4342-B048-85BDC9FD1C3A}</a:tableStyleId>
              </a:tblPr>
              <a:tblGrid>
                <a:gridCol w="3288030">
                  <a:extLst>
                    <a:ext uri="{9D8B030D-6E8A-4147-A177-3AD203B41FA5}">
                      <a16:colId xmlns:a16="http://schemas.microsoft.com/office/drawing/2014/main" val="3530494821"/>
                    </a:ext>
                  </a:extLst>
                </a:gridCol>
                <a:gridCol w="2789555">
                  <a:extLst>
                    <a:ext uri="{9D8B030D-6E8A-4147-A177-3AD203B41FA5}">
                      <a16:colId xmlns:a16="http://schemas.microsoft.com/office/drawing/2014/main" val="4014967994"/>
                    </a:ext>
                  </a:extLst>
                </a:gridCol>
                <a:gridCol w="4316730">
                  <a:extLst>
                    <a:ext uri="{9D8B030D-6E8A-4147-A177-3AD203B41FA5}">
                      <a16:colId xmlns:a16="http://schemas.microsoft.com/office/drawing/2014/main" val="3383049765"/>
                    </a:ext>
                  </a:extLst>
                </a:gridCol>
              </a:tblGrid>
              <a:tr h="640080">
                <a:tc>
                  <a:txBody>
                    <a:bodyPr/>
                    <a:lstStyle/>
                    <a:p>
                      <a:endParaRPr lang="it-IT"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err="1"/>
                        <a:t>Classical</a:t>
                      </a:r>
                      <a:r>
                        <a:rPr lang="it-IT" sz="2000" dirty="0"/>
                        <a:t> medicine</a:t>
                      </a:r>
                    </a:p>
                  </a:txBody>
                  <a:tcPr/>
                </a:tc>
                <a:tc>
                  <a:txBody>
                    <a:bodyPr/>
                    <a:lstStyle/>
                    <a:p>
                      <a:r>
                        <a:rPr lang="it-IT" sz="2000" dirty="0"/>
                        <a:t>PRM </a:t>
                      </a:r>
                      <a:r>
                        <a:rPr lang="it-IT" sz="2000" dirty="0" err="1"/>
                        <a:t>specialty</a:t>
                      </a:r>
                      <a:endParaRPr lang="it-IT" sz="2000" dirty="0"/>
                    </a:p>
                  </a:txBody>
                  <a:tcPr/>
                </a:tc>
                <a:extLst>
                  <a:ext uri="{0D108BD9-81ED-4DB2-BD59-A6C34878D82A}">
                    <a16:rowId xmlns:a16="http://schemas.microsoft.com/office/drawing/2014/main" val="444016755"/>
                  </a:ext>
                </a:extLst>
              </a:tr>
              <a:tr h="370840">
                <a:tc>
                  <a:txBody>
                    <a:bodyPr/>
                    <a:lstStyle/>
                    <a:p>
                      <a:r>
                        <a:rPr lang="it-IT" sz="2000" b="1" dirty="0" err="1"/>
                        <a:t>Overall</a:t>
                      </a:r>
                      <a:r>
                        <a:rPr lang="it-IT" sz="2000" b="1" dirty="0"/>
                        <a:t> </a:t>
                      </a:r>
                      <a:r>
                        <a:rPr lang="it-IT" sz="2000" b="1" dirty="0" err="1"/>
                        <a:t>approach</a:t>
                      </a:r>
                      <a:endParaRPr lang="it-IT" sz="2000" b="1" dirty="0"/>
                    </a:p>
                  </a:txBody>
                  <a:tcPr/>
                </a:tc>
                <a:tc>
                  <a:txBody>
                    <a:bodyPr/>
                    <a:lstStyle/>
                    <a:p>
                      <a:r>
                        <a:rPr lang="en-US" sz="2000" dirty="0"/>
                        <a:t>Disease oriented</a:t>
                      </a:r>
                    </a:p>
                  </a:txBody>
                  <a:tcPr/>
                </a:tc>
                <a:tc>
                  <a:txBody>
                    <a:bodyPr/>
                    <a:lstStyle/>
                    <a:p>
                      <a:r>
                        <a:rPr lang="en-US" sz="2000" dirty="0"/>
                        <a:t>Person/functioning oriented (holism)</a:t>
                      </a:r>
                    </a:p>
                  </a:txBody>
                  <a:tcPr/>
                </a:tc>
                <a:extLst>
                  <a:ext uri="{0D108BD9-81ED-4DB2-BD59-A6C34878D82A}">
                    <a16:rowId xmlns:a16="http://schemas.microsoft.com/office/drawing/2014/main" val="4194883998"/>
                  </a:ext>
                </a:extLst>
              </a:tr>
              <a:tr h="370840">
                <a:tc>
                  <a:txBody>
                    <a:bodyPr/>
                    <a:lstStyle/>
                    <a:p>
                      <a:r>
                        <a:rPr lang="it-IT" sz="2000" b="1" dirty="0" err="1"/>
                        <a:t>Diagnosis</a:t>
                      </a:r>
                      <a:r>
                        <a:rPr lang="it-IT" sz="2000" b="1" dirty="0"/>
                        <a:t> and </a:t>
                      </a:r>
                      <a:r>
                        <a:rPr lang="it-IT" sz="2000" b="1" dirty="0" err="1"/>
                        <a:t>prognosis</a:t>
                      </a:r>
                      <a:endParaRPr lang="it-IT" sz="2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Medical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Functional and medical</a:t>
                      </a:r>
                    </a:p>
                  </a:txBody>
                  <a:tcPr/>
                </a:tc>
                <a:extLst>
                  <a:ext uri="{0D108BD9-81ED-4DB2-BD59-A6C34878D82A}">
                    <a16:rowId xmlns:a16="http://schemas.microsoft.com/office/drawing/2014/main" val="965423385"/>
                  </a:ext>
                </a:extLst>
              </a:tr>
              <a:tr h="370840">
                <a:tc>
                  <a:txBody>
                    <a:bodyPr/>
                    <a:lstStyle/>
                    <a:p>
                      <a:r>
                        <a:rPr lang="it-IT" sz="2000" b="1" dirty="0" err="1"/>
                        <a:t>Treatments</a:t>
                      </a:r>
                      <a:endParaRPr lang="it-IT" sz="2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a:t>One </a:t>
                      </a:r>
                      <a:r>
                        <a:rPr lang="it-IT" sz="2000" dirty="0" err="1"/>
                        <a:t>modality</a:t>
                      </a:r>
                      <a:r>
                        <a:rPr lang="it-IT" sz="2000" dirty="0"/>
                        <a:t> </a:t>
                      </a:r>
                      <a:r>
                        <a:rPr lang="it-IT" sz="2000" dirty="0" err="1"/>
                        <a:t>at</a:t>
                      </a:r>
                      <a:r>
                        <a:rPr lang="it-IT" sz="2000" dirty="0"/>
                        <a:t> a time</a:t>
                      </a:r>
                    </a:p>
                  </a:txBody>
                  <a:tcPr/>
                </a:tc>
                <a:tc>
                  <a:txBody>
                    <a:bodyPr/>
                    <a:lstStyle/>
                    <a:p>
                      <a:r>
                        <a:rPr lang="en-US" sz="2000" dirty="0"/>
                        <a:t>Multimodal</a:t>
                      </a:r>
                      <a:endParaRPr lang="it-IT" sz="2000" dirty="0"/>
                    </a:p>
                  </a:txBody>
                  <a:tcPr/>
                </a:tc>
                <a:extLst>
                  <a:ext uri="{0D108BD9-81ED-4DB2-BD59-A6C34878D82A}">
                    <a16:rowId xmlns:a16="http://schemas.microsoft.com/office/drawing/2014/main" val="1901755260"/>
                  </a:ext>
                </a:extLst>
              </a:tr>
              <a:tr h="370840">
                <a:tc>
                  <a:txBody>
                    <a:bodyPr/>
                    <a:lstStyle/>
                    <a:p>
                      <a:r>
                        <a:rPr lang="it-IT" sz="2000" b="1" dirty="0" err="1"/>
                        <a:t>Morbidities</a:t>
                      </a:r>
                      <a:endParaRPr lang="it-IT" sz="2000" b="1" dirty="0"/>
                    </a:p>
                  </a:txBody>
                  <a:tcPr/>
                </a:tc>
                <a:tc>
                  <a:txBody>
                    <a:bodyPr/>
                    <a:lstStyle/>
                    <a:p>
                      <a:r>
                        <a:rPr lang="en-US" sz="2000" dirty="0"/>
                        <a:t>Single</a:t>
                      </a:r>
                      <a:endParaRPr lang="it-IT" sz="2000" dirty="0"/>
                    </a:p>
                  </a:txBody>
                  <a:tcPr/>
                </a:tc>
                <a:tc>
                  <a:txBody>
                    <a:bodyPr/>
                    <a:lstStyle/>
                    <a:p>
                      <a:r>
                        <a:rPr lang="it-IT" sz="2000" dirty="0"/>
                        <a:t>Multiple</a:t>
                      </a:r>
                    </a:p>
                  </a:txBody>
                  <a:tcPr/>
                </a:tc>
                <a:extLst>
                  <a:ext uri="{0D108BD9-81ED-4DB2-BD59-A6C34878D82A}">
                    <a16:rowId xmlns:a16="http://schemas.microsoft.com/office/drawing/2014/main" val="3354057398"/>
                  </a:ext>
                </a:extLst>
              </a:tr>
              <a:tr h="370840">
                <a:tc>
                  <a:txBody>
                    <a:bodyPr/>
                    <a:lstStyle/>
                    <a:p>
                      <a:r>
                        <a:rPr lang="it-IT" sz="2000" b="1" dirty="0"/>
                        <a:t>Professional </a:t>
                      </a:r>
                      <a:r>
                        <a:rPr lang="it-IT" sz="2000" b="1" dirty="0" err="1"/>
                        <a:t>approach</a:t>
                      </a:r>
                      <a:endParaRPr lang="it-IT" sz="2000" b="1" dirty="0"/>
                    </a:p>
                  </a:txBody>
                  <a:tcPr/>
                </a:tc>
                <a:tc>
                  <a:txBody>
                    <a:bodyPr/>
                    <a:lstStyle/>
                    <a:p>
                      <a:r>
                        <a:rPr lang="it-IT" sz="2000" dirty="0" err="1"/>
                        <a:t>Individual</a:t>
                      </a:r>
                      <a:endParaRPr lang="it-IT" sz="2000" dirty="0"/>
                    </a:p>
                  </a:txBody>
                  <a:tcPr/>
                </a:tc>
                <a:tc>
                  <a:txBody>
                    <a:bodyPr/>
                    <a:lstStyle/>
                    <a:p>
                      <a:r>
                        <a:rPr lang="it-IT" sz="2000" dirty="0"/>
                        <a:t>Multi-</a:t>
                      </a:r>
                      <a:r>
                        <a:rPr lang="it-IT" sz="2000" dirty="0" err="1"/>
                        <a:t>professional</a:t>
                      </a:r>
                      <a:r>
                        <a:rPr lang="it-IT" sz="2000" dirty="0"/>
                        <a:t> team</a:t>
                      </a:r>
                    </a:p>
                  </a:txBody>
                  <a:tcPr/>
                </a:tc>
                <a:extLst>
                  <a:ext uri="{0D108BD9-81ED-4DB2-BD59-A6C34878D82A}">
                    <a16:rowId xmlns:a16="http://schemas.microsoft.com/office/drawing/2014/main" val="1218641968"/>
                  </a:ext>
                </a:extLst>
              </a:tr>
            </a:tbl>
          </a:graphicData>
        </a:graphic>
      </p:graphicFrame>
    </p:spTree>
    <p:extLst>
      <p:ext uri="{BB962C8B-B14F-4D97-AF65-F5344CB8AC3E}">
        <p14:creationId xmlns:p14="http://schemas.microsoft.com/office/powerpoint/2010/main" val="1693848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it-IT"/>
              <a:t>Part 2. </a:t>
            </a:r>
            <a:r>
              <a:rPr lang="en-GB"/>
              <a:t>PRM organization in Europe</a:t>
            </a:r>
            <a:endParaRPr lang="it-IT" dirty="0"/>
          </a:p>
        </p:txBody>
      </p:sp>
      <p:sp>
        <p:nvSpPr>
          <p:cNvPr id="352259" name="Rectangle 3"/>
          <p:cNvSpPr>
            <a:spLocks noGrp="1" noChangeArrowheads="1"/>
          </p:cNvSpPr>
          <p:nvPr>
            <p:ph idx="1"/>
          </p:nvPr>
        </p:nvSpPr>
        <p:spPr/>
        <p:txBody>
          <a:bodyPr/>
          <a:lstStyle/>
          <a:p>
            <a:r>
              <a:rPr lang="en-GB"/>
              <a:t>Development of PRM specialty in Europe</a:t>
            </a:r>
          </a:p>
          <a:p>
            <a:pPr lvl="3"/>
            <a:r>
              <a:rPr lang="en-GB"/>
              <a:t>Where PRM comes from</a:t>
            </a:r>
          </a:p>
          <a:p>
            <a:r>
              <a:rPr lang="en-GB"/>
              <a:t>PRM activities and their representation in Europe</a:t>
            </a:r>
          </a:p>
          <a:p>
            <a:pPr lvl="3"/>
            <a:r>
              <a:rPr lang="en-GB"/>
              <a:t>How PRM is organized</a:t>
            </a:r>
            <a:endParaRPr lang="en-GB" dirty="0"/>
          </a:p>
        </p:txBody>
      </p:sp>
    </p:spTree>
    <p:extLst>
      <p:ext uri="{BB962C8B-B14F-4D97-AF65-F5344CB8AC3E}">
        <p14:creationId xmlns:p14="http://schemas.microsoft.com/office/powerpoint/2010/main" val="3647471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C7B8E9-5F6D-482D-888E-6A259A42539D}"/>
              </a:ext>
            </a:extLst>
          </p:cNvPr>
          <p:cNvSpPr>
            <a:spLocks noGrp="1"/>
          </p:cNvSpPr>
          <p:nvPr>
            <p:ph type="title"/>
          </p:nvPr>
        </p:nvSpPr>
        <p:spPr/>
        <p:txBody>
          <a:bodyPr/>
          <a:lstStyle/>
          <a:p>
            <a:r>
              <a:rPr lang="it-IT"/>
              <a:t>4. </a:t>
            </a:r>
            <a:r>
              <a:rPr lang="en-US"/>
              <a:t>History of the specialty</a:t>
            </a:r>
            <a:endParaRPr lang="it-IT" dirty="0"/>
          </a:p>
        </p:txBody>
      </p:sp>
      <p:sp>
        <p:nvSpPr>
          <p:cNvPr id="3" name="Segnaposto contenuto 2">
            <a:extLst>
              <a:ext uri="{FF2B5EF4-FFF2-40B4-BE49-F238E27FC236}">
                <a16:creationId xmlns:a16="http://schemas.microsoft.com/office/drawing/2014/main" id="{263A9139-8B42-446F-A934-EB85736FC737}"/>
              </a:ext>
            </a:extLst>
          </p:cNvPr>
          <p:cNvSpPr>
            <a:spLocks noGrp="1"/>
          </p:cNvSpPr>
          <p:nvPr>
            <p:ph idx="1"/>
          </p:nvPr>
        </p:nvSpPr>
        <p:spPr/>
        <p:txBody>
          <a:bodyPr>
            <a:normAutofit fontScale="92500" lnSpcReduction="20000"/>
          </a:bodyPr>
          <a:lstStyle/>
          <a:p>
            <a:r>
              <a:rPr lang="en-US"/>
              <a:t>Different medical streams joined: balneology, gymnastic, use of physical agents. </a:t>
            </a:r>
          </a:p>
          <a:p>
            <a:r>
              <a:rPr lang="en-US"/>
              <a:t>Another important role has been played by the increasing number of people experiencing disability due to improvement of medicine</a:t>
            </a:r>
          </a:p>
          <a:p>
            <a:r>
              <a:rPr lang="en-US"/>
              <a:t>These evolutions happened in strict relationship with other specialties like cardiology, neurology, orthopaedics, pneumology, rheumatology, traumatology, creating a knowledge transversal to all of them.</a:t>
            </a:r>
          </a:p>
          <a:p>
            <a:r>
              <a:rPr lang="en-US"/>
              <a:t>PRM specialty has been gradually introduced in all the different European countries, however with no uniformity. </a:t>
            </a:r>
          </a:p>
          <a:p>
            <a:r>
              <a:rPr lang="en-US"/>
              <a:t>It is also described the origin of:</a:t>
            </a:r>
          </a:p>
          <a:p>
            <a:pPr lvl="1"/>
            <a:r>
              <a:rPr lang="en-US"/>
              <a:t>European Organizations and Bodies</a:t>
            </a:r>
          </a:p>
          <a:p>
            <a:pPr lvl="1"/>
            <a:r>
              <a:rPr lang="en-US"/>
              <a:t>Rehabilitation journals</a:t>
            </a:r>
            <a:endParaRPr lang="en-US" dirty="0"/>
          </a:p>
        </p:txBody>
      </p:sp>
    </p:spTree>
    <p:extLst>
      <p:ext uri="{BB962C8B-B14F-4D97-AF65-F5344CB8AC3E}">
        <p14:creationId xmlns:p14="http://schemas.microsoft.com/office/powerpoint/2010/main" val="2073920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A2F26D-B43C-4641-A72B-EC88975D3B0A}"/>
              </a:ext>
            </a:extLst>
          </p:cNvPr>
          <p:cNvSpPr>
            <a:spLocks noGrp="1"/>
          </p:cNvSpPr>
          <p:nvPr>
            <p:ph type="title"/>
          </p:nvPr>
        </p:nvSpPr>
        <p:spPr/>
        <p:txBody>
          <a:bodyPr/>
          <a:lstStyle/>
          <a:p>
            <a:r>
              <a:rPr lang="it-IT"/>
              <a:t>5. PRM organizations in Europe</a:t>
            </a:r>
            <a:endParaRPr lang="it-IT" dirty="0"/>
          </a:p>
        </p:txBody>
      </p:sp>
      <p:sp>
        <p:nvSpPr>
          <p:cNvPr id="3" name="Segnaposto contenuto 2">
            <a:extLst>
              <a:ext uri="{FF2B5EF4-FFF2-40B4-BE49-F238E27FC236}">
                <a16:creationId xmlns:a16="http://schemas.microsoft.com/office/drawing/2014/main" id="{DB4DF249-8965-4600-AFC1-BB8030BA5562}"/>
              </a:ext>
            </a:extLst>
          </p:cNvPr>
          <p:cNvSpPr>
            <a:spLocks noGrp="1"/>
          </p:cNvSpPr>
          <p:nvPr>
            <p:ph idx="1"/>
          </p:nvPr>
        </p:nvSpPr>
        <p:spPr/>
        <p:txBody>
          <a:bodyPr>
            <a:normAutofit fontScale="92500" lnSpcReduction="20000"/>
          </a:bodyPr>
          <a:lstStyle/>
          <a:p>
            <a:r>
              <a:rPr lang="en-US"/>
              <a:t>Section of Physical and Rehabilitation Medicine of the European Union of Medical Specialists (UEMS): professional competencies, quality management and accreditation</a:t>
            </a:r>
          </a:p>
          <a:p>
            <a:r>
              <a:rPr lang="en-US"/>
              <a:t>European College of PRM served by the UEMS PRM Board: education</a:t>
            </a:r>
          </a:p>
          <a:p>
            <a:r>
              <a:rPr lang="en-US"/>
              <a:t>European Society of Physical and Rehabilitation Medicine (ESPRM): research and a network of knowledge of PRM across Europe</a:t>
            </a:r>
          </a:p>
          <a:p>
            <a:r>
              <a:rPr lang="en-US"/>
              <a:t>European Academy of Rehabilitation Medicine: ethical issues</a:t>
            </a:r>
          </a:p>
          <a:p>
            <a:r>
              <a:rPr lang="en-US"/>
              <a:t>Regional Fora: Mediterranean, Baltic and North Sea </a:t>
            </a:r>
          </a:p>
          <a:p>
            <a:r>
              <a:rPr lang="en-US"/>
              <a:t>7 main journals dedicated to Rehabilitation with a growing impact factor.</a:t>
            </a:r>
          </a:p>
          <a:p>
            <a:r>
              <a:rPr lang="en-US"/>
              <a:t>Role across the world with a connection with the International Society of PRM and WHO</a:t>
            </a:r>
            <a:endParaRPr lang="en-US" dirty="0"/>
          </a:p>
        </p:txBody>
      </p:sp>
    </p:spTree>
    <p:extLst>
      <p:ext uri="{BB962C8B-B14F-4D97-AF65-F5344CB8AC3E}">
        <p14:creationId xmlns:p14="http://schemas.microsoft.com/office/powerpoint/2010/main" val="3649261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en-GB"/>
              <a:t>Part 3. Practice of PRM in Europe</a:t>
            </a:r>
            <a:endParaRPr lang="it-IT" dirty="0"/>
          </a:p>
        </p:txBody>
      </p:sp>
      <p:sp>
        <p:nvSpPr>
          <p:cNvPr id="352259" name="Rectangle 3"/>
          <p:cNvSpPr>
            <a:spLocks noGrp="1" noChangeArrowheads="1"/>
          </p:cNvSpPr>
          <p:nvPr>
            <p:ph idx="1"/>
          </p:nvPr>
        </p:nvSpPr>
        <p:spPr/>
        <p:txBody>
          <a:bodyPr/>
          <a:lstStyle/>
          <a:p>
            <a:r>
              <a:rPr lang="en-GB"/>
              <a:t>Fundamentals of PRM</a:t>
            </a:r>
          </a:p>
          <a:p>
            <a:pPr lvl="3"/>
            <a:r>
              <a:rPr lang="en-GB"/>
              <a:t>Knowledge, skill and abilities of PRM physicians</a:t>
            </a:r>
          </a:p>
          <a:p>
            <a:r>
              <a:rPr lang="en-GB"/>
              <a:t>The Field of Competence of PRM</a:t>
            </a:r>
          </a:p>
          <a:p>
            <a:pPr lvl="3"/>
            <a:r>
              <a:rPr lang="en-GB"/>
              <a:t>PRM in practice</a:t>
            </a:r>
          </a:p>
          <a:p>
            <a:r>
              <a:rPr lang="en-GB"/>
              <a:t>PRM in Healthcare Systems</a:t>
            </a:r>
          </a:p>
          <a:p>
            <a:pPr lvl="3"/>
            <a:r>
              <a:rPr lang="en-GB"/>
              <a:t>Place of PRM in Healthcare and Society</a:t>
            </a:r>
          </a:p>
          <a:p>
            <a:r>
              <a:rPr lang="en-GB"/>
              <a:t>Education to PRM in Europe</a:t>
            </a:r>
          </a:p>
          <a:p>
            <a:pPr lvl="3"/>
            <a:r>
              <a:rPr lang="en-GB"/>
              <a:t>Shaping the future of PRM</a:t>
            </a:r>
          </a:p>
          <a:p>
            <a:r>
              <a:rPr lang="en-GB"/>
              <a:t>Science and research in PRM</a:t>
            </a:r>
          </a:p>
          <a:p>
            <a:pPr lvl="3"/>
            <a:r>
              <a:rPr lang="en-GB"/>
              <a:t>Challenges and specificities of research in PRM</a:t>
            </a:r>
            <a:r>
              <a:rPr lang="en-US"/>
              <a:t>	</a:t>
            </a:r>
            <a:endParaRPr lang="en-US" dirty="0"/>
          </a:p>
        </p:txBody>
      </p:sp>
    </p:spTree>
    <p:extLst>
      <p:ext uri="{BB962C8B-B14F-4D97-AF65-F5344CB8AC3E}">
        <p14:creationId xmlns:p14="http://schemas.microsoft.com/office/powerpoint/2010/main" val="2206577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6. Knowledge and skills of PRM physicians</a:t>
            </a:r>
            <a:endParaRPr lang="en-GB" dirty="0"/>
          </a:p>
        </p:txBody>
      </p:sp>
      <p:sp>
        <p:nvSpPr>
          <p:cNvPr id="3" name="Segnaposto testo 2"/>
          <p:cNvSpPr>
            <a:spLocks noGrp="1"/>
          </p:cNvSpPr>
          <p:nvPr>
            <p:ph idx="1"/>
          </p:nvPr>
        </p:nvSpPr>
        <p:spPr/>
        <p:txBody>
          <a:bodyPr>
            <a:normAutofit fontScale="92500" lnSpcReduction="10000"/>
          </a:bodyPr>
          <a:lstStyle/>
          <a:p>
            <a:r>
              <a:rPr lang="en-US"/>
              <a:t>Fundamentals of PRM from a physiological perspective, looking at the human mechanisms both physical and behavioral which are at the base of PRM physicians' work</a:t>
            </a:r>
          </a:p>
          <a:p>
            <a:r>
              <a:rPr lang="en-GB"/>
              <a:t>Evolution driving to the actual fundamentals of PRM</a:t>
            </a:r>
          </a:p>
          <a:p>
            <a:r>
              <a:rPr lang="en-GB"/>
              <a:t>Learning processes in Physical and Rehabilitation Medicine</a:t>
            </a:r>
          </a:p>
          <a:p>
            <a:r>
              <a:rPr lang="en-GB"/>
              <a:t>Understanding the repair processes and using the compensatory processes in PRM for adaptation, habilitation and rehabilitation</a:t>
            </a:r>
          </a:p>
          <a:p>
            <a:r>
              <a:rPr lang="en-GB"/>
              <a:t>Potential of recovery evaluation and prognosis in PRM</a:t>
            </a:r>
          </a:p>
          <a:p>
            <a:r>
              <a:rPr lang="en-GB"/>
              <a:t>Management skills</a:t>
            </a:r>
          </a:p>
          <a:p>
            <a:r>
              <a:rPr lang="en-GB"/>
              <a:t>Communication skills (including information and patient education)</a:t>
            </a:r>
          </a:p>
          <a:p>
            <a:endParaRPr lang="en-GB" dirty="0"/>
          </a:p>
        </p:txBody>
      </p:sp>
    </p:spTree>
    <p:extLst>
      <p:ext uri="{BB962C8B-B14F-4D97-AF65-F5344CB8AC3E}">
        <p14:creationId xmlns:p14="http://schemas.microsoft.com/office/powerpoint/2010/main" val="2710034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7. The clinical field of competence of PRM</a:t>
            </a:r>
            <a:endParaRPr lang="en-GB" dirty="0"/>
          </a:p>
        </p:txBody>
      </p:sp>
      <p:sp>
        <p:nvSpPr>
          <p:cNvPr id="3" name="Segnaposto testo 2"/>
          <p:cNvSpPr>
            <a:spLocks noGrp="1"/>
          </p:cNvSpPr>
          <p:nvPr>
            <p:ph idx="1"/>
          </p:nvPr>
        </p:nvSpPr>
        <p:spPr/>
        <p:txBody>
          <a:bodyPr>
            <a:normAutofit fontScale="77500" lnSpcReduction="20000"/>
          </a:bodyPr>
          <a:lstStyle/>
          <a:p>
            <a:r>
              <a:rPr lang="en-US"/>
              <a:t>Scope of competencies of PRM</a:t>
            </a:r>
          </a:p>
          <a:p>
            <a:r>
              <a:rPr lang="en-US"/>
              <a:t>The rehabilitation process: assessment, goal-setting, intervention, and evaluation</a:t>
            </a:r>
          </a:p>
          <a:p>
            <a:r>
              <a:rPr lang="en-US"/>
              <a:t>Spectrum of health conditions treated by PRM physicians</a:t>
            </a:r>
          </a:p>
          <a:p>
            <a:r>
              <a:rPr lang="en-US"/>
              <a:t>Diagnosis of diseases in PRM (medical diagnosis)</a:t>
            </a:r>
          </a:p>
          <a:p>
            <a:r>
              <a:rPr lang="en-US"/>
              <a:t>Multidimensional assessment of functioning (functional assessment)</a:t>
            </a:r>
          </a:p>
          <a:p>
            <a:r>
              <a:rPr lang="en-US"/>
              <a:t>Interventions in PRM</a:t>
            </a:r>
          </a:p>
          <a:p>
            <a:r>
              <a:rPr lang="en-US"/>
              <a:t>Standardized PRM programs</a:t>
            </a:r>
          </a:p>
          <a:p>
            <a:r>
              <a:rPr lang="en-US"/>
              <a:t>Management skills and advisory role of PRM</a:t>
            </a:r>
          </a:p>
          <a:p>
            <a:r>
              <a:rPr lang="en-US"/>
              <a:t>Multi-professional collaboration and interdisciplinary teamwork</a:t>
            </a:r>
          </a:p>
          <a:p>
            <a:r>
              <a:rPr lang="en-US"/>
              <a:t>Ethics in clinical PRM practice</a:t>
            </a:r>
          </a:p>
          <a:p>
            <a:r>
              <a:rPr lang="en-US"/>
              <a:t>Outcomes of PRM interventions and programs</a:t>
            </a:r>
            <a:endParaRPr lang="en-US" dirty="0"/>
          </a:p>
        </p:txBody>
      </p:sp>
    </p:spTree>
    <p:extLst>
      <p:ext uri="{BB962C8B-B14F-4D97-AF65-F5344CB8AC3E}">
        <p14:creationId xmlns:p14="http://schemas.microsoft.com/office/powerpoint/2010/main" val="1950430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8. PRM in Healthcare systems and society</a:t>
            </a:r>
            <a:endParaRPr lang="en-GB" dirty="0"/>
          </a:p>
        </p:txBody>
      </p:sp>
      <p:sp>
        <p:nvSpPr>
          <p:cNvPr id="3" name="Segnaposto testo 2"/>
          <p:cNvSpPr>
            <a:spLocks noGrp="1"/>
          </p:cNvSpPr>
          <p:nvPr>
            <p:ph idx="1"/>
          </p:nvPr>
        </p:nvSpPr>
        <p:spPr/>
        <p:txBody>
          <a:bodyPr>
            <a:normAutofit lnSpcReduction="10000"/>
          </a:bodyPr>
          <a:lstStyle/>
          <a:p>
            <a:r>
              <a:rPr lang="en-US"/>
              <a:t>Implementation of PRM in Healthcare Systems</a:t>
            </a:r>
          </a:p>
          <a:p>
            <a:r>
              <a:rPr lang="en-US"/>
              <a:t>Capacity Building and Resource Allocation in PRM</a:t>
            </a:r>
          </a:p>
          <a:p>
            <a:r>
              <a:rPr lang="en-US"/>
              <a:t>Clinical Governance and Competencies in PRM</a:t>
            </a:r>
          </a:p>
          <a:p>
            <a:r>
              <a:rPr lang="en-US"/>
              <a:t>Different Phases of the PRM Process</a:t>
            </a:r>
          </a:p>
          <a:p>
            <a:pPr lvl="1"/>
            <a:r>
              <a:rPr lang="en-US"/>
              <a:t>PRM in acute settings</a:t>
            </a:r>
          </a:p>
          <a:p>
            <a:pPr lvl="1"/>
            <a:r>
              <a:rPr lang="en-US"/>
              <a:t>PRM in post-acute setting</a:t>
            </a:r>
          </a:p>
          <a:p>
            <a:pPr lvl="1"/>
            <a:r>
              <a:rPr lang="en-US"/>
              <a:t>PRM in long-term settings</a:t>
            </a:r>
          </a:p>
          <a:p>
            <a:r>
              <a:rPr lang="en-US"/>
              <a:t>Prevention, Health Maintenance and Health Promotion in PRM</a:t>
            </a:r>
          </a:p>
          <a:p>
            <a:r>
              <a:rPr lang="en-US"/>
              <a:t>Ethics and PRM Services</a:t>
            </a:r>
          </a:p>
          <a:p>
            <a:endParaRPr lang="en-GB" dirty="0"/>
          </a:p>
        </p:txBody>
      </p:sp>
    </p:spTree>
    <p:extLst>
      <p:ext uri="{BB962C8B-B14F-4D97-AF65-F5344CB8AC3E}">
        <p14:creationId xmlns:p14="http://schemas.microsoft.com/office/powerpoint/2010/main" val="1006811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39015E-22B3-4F88-92BC-2A24ABFF12F7}"/>
              </a:ext>
            </a:extLst>
          </p:cNvPr>
          <p:cNvSpPr>
            <a:spLocks noGrp="1"/>
          </p:cNvSpPr>
          <p:nvPr>
            <p:ph type="title"/>
          </p:nvPr>
        </p:nvSpPr>
        <p:spPr/>
        <p:txBody>
          <a:bodyPr/>
          <a:lstStyle/>
          <a:p>
            <a:r>
              <a:rPr lang="it-IT"/>
              <a:t>9. </a:t>
            </a:r>
            <a:r>
              <a:rPr lang="en-US"/>
              <a:t>Education and CPD: shaping the future</a:t>
            </a:r>
            <a:endParaRPr lang="it-IT" dirty="0"/>
          </a:p>
        </p:txBody>
      </p:sp>
      <p:sp>
        <p:nvSpPr>
          <p:cNvPr id="3" name="Segnaposto contenuto 2">
            <a:extLst>
              <a:ext uri="{FF2B5EF4-FFF2-40B4-BE49-F238E27FC236}">
                <a16:creationId xmlns:a16="http://schemas.microsoft.com/office/drawing/2014/main" id="{A5A1ECF3-9033-4322-AC0C-05CD127E0D2C}"/>
              </a:ext>
            </a:extLst>
          </p:cNvPr>
          <p:cNvSpPr>
            <a:spLocks noGrp="1"/>
          </p:cNvSpPr>
          <p:nvPr>
            <p:ph idx="1"/>
          </p:nvPr>
        </p:nvSpPr>
        <p:spPr/>
        <p:txBody>
          <a:bodyPr>
            <a:normAutofit fontScale="85000" lnSpcReduction="20000"/>
          </a:bodyPr>
          <a:lstStyle/>
          <a:p>
            <a:r>
              <a:rPr lang="en-US"/>
              <a:t>Detailed information about the education and training of specialists and recommendations concerning the standards required at a European level</a:t>
            </a:r>
          </a:p>
          <a:p>
            <a:r>
              <a:rPr lang="en-US"/>
              <a:t>Theoretical knowledge necessary for the practice of PRM specialty and the core competencies to be achieved at the end of training established by the European PRM Board </a:t>
            </a:r>
          </a:p>
          <a:p>
            <a:r>
              <a:rPr lang="en-US"/>
              <a:t>Postgraduate PRM core curriculum is presented </a:t>
            </a:r>
          </a:p>
          <a:p>
            <a:r>
              <a:rPr lang="en-US"/>
              <a:t>Undergraduate training of medical students as a mandatory element for the growth of both PRM specialty and the medical community as a whole, mainly in front of the future challenges of the ageing population and the increase of disability in our continent. </a:t>
            </a:r>
          </a:p>
          <a:p>
            <a:r>
              <a:rPr lang="en-US"/>
              <a:t>Problems of continuing professional development and medical education in a PRM      European perspective, with the role of the European Accreditation Council of Continuous Medical Education (EACCME) of UEMS.</a:t>
            </a:r>
            <a:endParaRPr lang="it-IT" dirty="0"/>
          </a:p>
        </p:txBody>
      </p:sp>
    </p:spTree>
    <p:extLst>
      <p:ext uri="{BB962C8B-B14F-4D97-AF65-F5344CB8AC3E}">
        <p14:creationId xmlns:p14="http://schemas.microsoft.com/office/powerpoint/2010/main" val="3505091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E87BB6-9A61-48E5-AD98-6BB982BAA2DF}"/>
              </a:ext>
            </a:extLst>
          </p:cNvPr>
          <p:cNvSpPr>
            <a:spLocks noGrp="1"/>
          </p:cNvSpPr>
          <p:nvPr>
            <p:ph type="title"/>
          </p:nvPr>
        </p:nvSpPr>
        <p:spPr/>
        <p:txBody>
          <a:bodyPr/>
          <a:lstStyle/>
          <a:p>
            <a:r>
              <a:rPr lang="it-IT"/>
              <a:t>10. </a:t>
            </a:r>
            <a:r>
              <a:rPr lang="en-US"/>
              <a:t>Science and research in PRM</a:t>
            </a:r>
            <a:endParaRPr lang="it-IT" dirty="0"/>
          </a:p>
        </p:txBody>
      </p:sp>
      <p:sp>
        <p:nvSpPr>
          <p:cNvPr id="3" name="Segnaposto contenuto 2">
            <a:extLst>
              <a:ext uri="{FF2B5EF4-FFF2-40B4-BE49-F238E27FC236}">
                <a16:creationId xmlns:a16="http://schemas.microsoft.com/office/drawing/2014/main" id="{6FC90903-E73A-4901-BE42-4472A9E53307}"/>
              </a:ext>
            </a:extLst>
          </p:cNvPr>
          <p:cNvSpPr>
            <a:spLocks noGrp="1"/>
          </p:cNvSpPr>
          <p:nvPr>
            <p:ph idx="1"/>
          </p:nvPr>
        </p:nvSpPr>
        <p:spPr/>
        <p:txBody>
          <a:bodyPr>
            <a:normAutofit lnSpcReduction="10000"/>
          </a:bodyPr>
          <a:lstStyle/>
          <a:p>
            <a:r>
              <a:rPr lang="en-US"/>
              <a:t>Biomedical research</a:t>
            </a:r>
          </a:p>
          <a:p>
            <a:r>
              <a:rPr lang="en-US"/>
              <a:t>Applied research </a:t>
            </a:r>
          </a:p>
          <a:p>
            <a:r>
              <a:rPr lang="en-US"/>
              <a:t>Translational medical research</a:t>
            </a:r>
          </a:p>
          <a:p>
            <a:r>
              <a:rPr lang="en-US"/>
              <a:t>Basic research and pre-clinical trials</a:t>
            </a:r>
          </a:p>
          <a:p>
            <a:r>
              <a:rPr lang="en-US"/>
              <a:t>Primary and secondary research</a:t>
            </a:r>
          </a:p>
          <a:p>
            <a:r>
              <a:rPr lang="en-US"/>
              <a:t>The European PRM schools, the European master and PhD program with their supporting research and clinical facilities, the European PRM organizations with their websites, the PRM scientific journals and European congresses, the Cochrane Rehabilitation field</a:t>
            </a:r>
            <a:endParaRPr lang="it-IT" dirty="0"/>
          </a:p>
        </p:txBody>
      </p:sp>
    </p:spTree>
    <p:extLst>
      <p:ext uri="{BB962C8B-B14F-4D97-AF65-F5344CB8AC3E}">
        <p14:creationId xmlns:p14="http://schemas.microsoft.com/office/powerpoint/2010/main" val="2117422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it-IT"/>
              <a:t>Authors and copyright holders</a:t>
            </a:r>
            <a:endParaRPr lang="it-IT" dirty="0"/>
          </a:p>
        </p:txBody>
      </p:sp>
      <p:sp>
        <p:nvSpPr>
          <p:cNvPr id="352259" name="Rectangle 3"/>
          <p:cNvSpPr>
            <a:spLocks noGrp="1" noChangeArrowheads="1"/>
          </p:cNvSpPr>
          <p:nvPr>
            <p:ph idx="1"/>
          </p:nvPr>
        </p:nvSpPr>
        <p:spPr/>
        <p:txBody>
          <a:bodyPr/>
          <a:lstStyle/>
          <a:p>
            <a:r>
              <a:rPr lang="it-IT" dirty="0" err="1"/>
              <a:t>European</a:t>
            </a:r>
            <a:r>
              <a:rPr lang="it-IT" dirty="0"/>
              <a:t> PRM </a:t>
            </a:r>
            <a:r>
              <a:rPr lang="it-IT" dirty="0" err="1"/>
              <a:t>Bodies</a:t>
            </a:r>
            <a:r>
              <a:rPr lang="it-IT" dirty="0"/>
              <a:t> </a:t>
            </a:r>
            <a:r>
              <a:rPr lang="it-IT" dirty="0" err="1"/>
              <a:t>Alliance</a:t>
            </a:r>
            <a:endParaRPr lang="it-IT" dirty="0"/>
          </a:p>
          <a:p>
            <a:pPr lvl="1"/>
            <a:r>
              <a:rPr lang="it-IT" dirty="0" err="1"/>
              <a:t>European</a:t>
            </a:r>
            <a:r>
              <a:rPr lang="it-IT" dirty="0"/>
              <a:t> Academy of </a:t>
            </a:r>
            <a:r>
              <a:rPr lang="it-IT" dirty="0" err="1"/>
              <a:t>Rehabilitation</a:t>
            </a:r>
            <a:r>
              <a:rPr lang="it-IT" dirty="0"/>
              <a:t> Medicine (EARM)</a:t>
            </a:r>
          </a:p>
          <a:p>
            <a:pPr lvl="1"/>
            <a:r>
              <a:rPr lang="it-IT" dirty="0" err="1"/>
              <a:t>European</a:t>
            </a:r>
            <a:r>
              <a:rPr lang="it-IT" dirty="0"/>
              <a:t> Society of </a:t>
            </a:r>
            <a:r>
              <a:rPr lang="it-IT" dirty="0" err="1"/>
              <a:t>Physical</a:t>
            </a:r>
            <a:r>
              <a:rPr lang="it-IT" dirty="0"/>
              <a:t> and </a:t>
            </a:r>
            <a:r>
              <a:rPr lang="it-IT" dirty="0" err="1"/>
              <a:t>Rehabilitation</a:t>
            </a:r>
            <a:r>
              <a:rPr lang="it-IT" dirty="0"/>
              <a:t> Medicine (ESPRM)</a:t>
            </a:r>
          </a:p>
          <a:p>
            <a:pPr lvl="1"/>
            <a:r>
              <a:rPr lang="it-IT" dirty="0" err="1"/>
              <a:t>Physical</a:t>
            </a:r>
            <a:r>
              <a:rPr lang="it-IT" dirty="0"/>
              <a:t> and </a:t>
            </a:r>
            <a:r>
              <a:rPr lang="it-IT" dirty="0" err="1"/>
              <a:t>Rehabilitation</a:t>
            </a:r>
            <a:r>
              <a:rPr lang="it-IT" dirty="0"/>
              <a:t> Medicine </a:t>
            </a:r>
            <a:r>
              <a:rPr lang="it-IT" dirty="0" err="1"/>
              <a:t>Section</a:t>
            </a:r>
            <a:r>
              <a:rPr lang="it-IT" dirty="0"/>
              <a:t> of the </a:t>
            </a:r>
            <a:r>
              <a:rPr lang="it-IT" dirty="0" err="1"/>
              <a:t>European</a:t>
            </a:r>
            <a:r>
              <a:rPr lang="it-IT" dirty="0"/>
              <a:t> Union of </a:t>
            </a:r>
            <a:r>
              <a:rPr lang="it-IT" dirty="0" err="1"/>
              <a:t>Medical</a:t>
            </a:r>
            <a:r>
              <a:rPr lang="it-IT" dirty="0"/>
              <a:t> </a:t>
            </a:r>
            <a:r>
              <a:rPr lang="it-IT" dirty="0" err="1"/>
              <a:t>Specialists</a:t>
            </a:r>
            <a:r>
              <a:rPr lang="it-IT" dirty="0"/>
              <a:t> (UEMS-PRM </a:t>
            </a:r>
            <a:r>
              <a:rPr lang="it-IT" dirty="0" err="1"/>
              <a:t>Section</a:t>
            </a:r>
            <a:r>
              <a:rPr lang="it-IT" dirty="0"/>
              <a:t>)</a:t>
            </a:r>
          </a:p>
          <a:p>
            <a:pPr lvl="1"/>
            <a:r>
              <a:rPr lang="en-US" dirty="0"/>
              <a:t>European College of Physical and Rehabilitation Medicine (served by the UEMS-PRM Board)</a:t>
            </a:r>
          </a:p>
          <a:p>
            <a:r>
              <a:rPr lang="en-US" dirty="0"/>
              <a:t>Stakeholders</a:t>
            </a:r>
          </a:p>
          <a:p>
            <a:pPr lvl="1"/>
            <a:r>
              <a:rPr lang="en-US" dirty="0"/>
              <a:t>All National PRM Societies</a:t>
            </a:r>
          </a:p>
        </p:txBody>
      </p:sp>
    </p:spTree>
    <p:extLst>
      <p:ext uri="{BB962C8B-B14F-4D97-AF65-F5344CB8AC3E}">
        <p14:creationId xmlns:p14="http://schemas.microsoft.com/office/powerpoint/2010/main" val="3031624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en-GB"/>
              <a:t>Part 4. Conclusion</a:t>
            </a:r>
            <a:endParaRPr lang="it-IT" dirty="0"/>
          </a:p>
        </p:txBody>
      </p:sp>
      <p:sp>
        <p:nvSpPr>
          <p:cNvPr id="352259" name="Rectangle 3"/>
          <p:cNvSpPr>
            <a:spLocks noGrp="1" noChangeArrowheads="1"/>
          </p:cNvSpPr>
          <p:nvPr>
            <p:ph idx="1"/>
          </p:nvPr>
        </p:nvSpPr>
        <p:spPr/>
        <p:txBody>
          <a:bodyPr/>
          <a:lstStyle/>
          <a:p>
            <a:r>
              <a:rPr lang="en-GB"/>
              <a:t>The way forward for PRM in Europe</a:t>
            </a:r>
          </a:p>
          <a:p>
            <a:pPr lvl="3"/>
            <a:r>
              <a:rPr lang="en-GB"/>
              <a:t>Challenges and perspectives for the future of PRM</a:t>
            </a:r>
            <a:r>
              <a:rPr lang="en-US"/>
              <a:t>	</a:t>
            </a:r>
            <a:endParaRPr lang="en-US" dirty="0"/>
          </a:p>
        </p:txBody>
      </p:sp>
    </p:spTree>
    <p:extLst>
      <p:ext uri="{BB962C8B-B14F-4D97-AF65-F5344CB8AC3E}">
        <p14:creationId xmlns:p14="http://schemas.microsoft.com/office/powerpoint/2010/main" val="3979360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7B88C7-40E1-4F41-866A-C004272E259B}"/>
              </a:ext>
            </a:extLst>
          </p:cNvPr>
          <p:cNvSpPr>
            <a:spLocks noGrp="1"/>
          </p:cNvSpPr>
          <p:nvPr>
            <p:ph type="title"/>
          </p:nvPr>
        </p:nvSpPr>
        <p:spPr/>
        <p:txBody>
          <a:bodyPr/>
          <a:lstStyle/>
          <a:p>
            <a:r>
              <a:rPr lang="it-IT"/>
              <a:t>11. </a:t>
            </a:r>
            <a:r>
              <a:rPr lang="en-US"/>
              <a:t>Challenges &amp; perspectives for the future</a:t>
            </a:r>
            <a:endParaRPr lang="it-IT" dirty="0"/>
          </a:p>
        </p:txBody>
      </p:sp>
      <p:sp>
        <p:nvSpPr>
          <p:cNvPr id="3" name="Segnaposto contenuto 2">
            <a:extLst>
              <a:ext uri="{FF2B5EF4-FFF2-40B4-BE49-F238E27FC236}">
                <a16:creationId xmlns:a16="http://schemas.microsoft.com/office/drawing/2014/main" id="{817807EE-AC45-40E5-83F6-00B45F1D906D}"/>
              </a:ext>
            </a:extLst>
          </p:cNvPr>
          <p:cNvSpPr>
            <a:spLocks noGrp="1"/>
          </p:cNvSpPr>
          <p:nvPr>
            <p:ph idx="1"/>
          </p:nvPr>
        </p:nvSpPr>
        <p:spPr/>
        <p:txBody>
          <a:bodyPr>
            <a:normAutofit fontScale="85000" lnSpcReduction="20000"/>
          </a:bodyPr>
          <a:lstStyle/>
          <a:p>
            <a:r>
              <a:rPr lang="en-US"/>
              <a:t>Big changes that Europe is facing in terms of demography, life expectancy, survival rates, disability burden, increasing prevalence of long-term health conditions, progress in technology, but also health costs and society changes in terms of requirements of wellness and quality of life together with health. </a:t>
            </a:r>
          </a:p>
          <a:p>
            <a:r>
              <a:rPr lang="en-US"/>
              <a:t>All these challenges combine with the specificities of PRM, that is the medical specialty focusing on the whole person and its functioning in the various health conditions, with the aim to guarantee the best possible participation through improvement of activities and reduction of impairments. </a:t>
            </a:r>
          </a:p>
          <a:p>
            <a:r>
              <a:rPr lang="en-US"/>
              <a:t>Consequences on future evolution of PRM</a:t>
            </a:r>
          </a:p>
          <a:p>
            <a:pPr lvl="2"/>
            <a:r>
              <a:rPr lang="en-US"/>
              <a:t>clinical practice</a:t>
            </a:r>
          </a:p>
          <a:p>
            <a:pPr lvl="2"/>
            <a:r>
              <a:rPr lang="en-US"/>
              <a:t>services</a:t>
            </a:r>
          </a:p>
          <a:p>
            <a:pPr lvl="2"/>
            <a:r>
              <a:rPr lang="en-US"/>
              <a:t>education</a:t>
            </a:r>
          </a:p>
          <a:p>
            <a:pPr lvl="2"/>
            <a:r>
              <a:rPr lang="en-US"/>
              <a:t>research </a:t>
            </a:r>
          </a:p>
          <a:p>
            <a:pPr lvl="2"/>
            <a:r>
              <a:rPr lang="en-US"/>
              <a:t>contribution to policy planning</a:t>
            </a:r>
            <a:endParaRPr lang="it-IT" dirty="0"/>
          </a:p>
        </p:txBody>
      </p:sp>
    </p:spTree>
    <p:extLst>
      <p:ext uri="{BB962C8B-B14F-4D97-AF65-F5344CB8AC3E}">
        <p14:creationId xmlns:p14="http://schemas.microsoft.com/office/powerpoint/2010/main" val="3268232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EBD2B1-F6E4-4D1C-8458-F51672B222A9}"/>
              </a:ext>
            </a:extLst>
          </p:cNvPr>
          <p:cNvSpPr>
            <a:spLocks noGrp="1"/>
          </p:cNvSpPr>
          <p:nvPr>
            <p:ph type="title"/>
          </p:nvPr>
        </p:nvSpPr>
        <p:spPr/>
        <p:txBody>
          <a:bodyPr/>
          <a:lstStyle/>
          <a:p>
            <a:r>
              <a:rPr lang="it-IT" dirty="0"/>
              <a:t>For </a:t>
            </a:r>
            <a:r>
              <a:rPr lang="it-IT" dirty="0" err="1"/>
              <a:t>this</a:t>
            </a:r>
            <a:r>
              <a:rPr lang="it-IT" dirty="0"/>
              <a:t> </a:t>
            </a:r>
            <a:r>
              <a:rPr lang="it-IT" dirty="0" err="1"/>
              <a:t>paper</a:t>
            </a:r>
            <a:r>
              <a:rPr lang="it-IT" dirty="0"/>
              <a:t>, the </a:t>
            </a:r>
            <a:r>
              <a:rPr lang="it-IT" dirty="0" err="1"/>
              <a:t>collective</a:t>
            </a:r>
            <a:r>
              <a:rPr lang="it-IT" dirty="0"/>
              <a:t> </a:t>
            </a:r>
            <a:r>
              <a:rPr lang="it-IT" dirty="0" err="1"/>
              <a:t>authorship</a:t>
            </a:r>
            <a:r>
              <a:rPr lang="it-IT" dirty="0"/>
              <a:t> </a:t>
            </a:r>
            <a:r>
              <a:rPr lang="it-IT" dirty="0" err="1"/>
              <a:t>name</a:t>
            </a:r>
            <a:r>
              <a:rPr lang="it-IT" dirty="0"/>
              <a:t> of </a:t>
            </a:r>
            <a:r>
              <a:rPr lang="it-IT" b="1" dirty="0" err="1"/>
              <a:t>European</a:t>
            </a:r>
            <a:r>
              <a:rPr lang="it-IT" b="1" dirty="0"/>
              <a:t> PRM </a:t>
            </a:r>
            <a:r>
              <a:rPr lang="it-IT" b="1" dirty="0" err="1"/>
              <a:t>Bodies</a:t>
            </a:r>
            <a:r>
              <a:rPr lang="it-IT" b="1" dirty="0"/>
              <a:t> </a:t>
            </a:r>
            <a:r>
              <a:rPr lang="it-IT" b="1" dirty="0" err="1"/>
              <a:t>Alliance</a:t>
            </a:r>
            <a:r>
              <a:rPr lang="it-IT" b="1" dirty="0"/>
              <a:t> </a:t>
            </a:r>
            <a:r>
              <a:rPr lang="it-IT" dirty="0" err="1"/>
              <a:t>includes</a:t>
            </a:r>
            <a:endParaRPr lang="it-IT" dirty="0"/>
          </a:p>
        </p:txBody>
      </p:sp>
      <p:sp>
        <p:nvSpPr>
          <p:cNvPr id="3" name="Segnaposto contenuto 2">
            <a:extLst>
              <a:ext uri="{FF2B5EF4-FFF2-40B4-BE49-F238E27FC236}">
                <a16:creationId xmlns:a16="http://schemas.microsoft.com/office/drawing/2014/main" id="{93C7B23C-EE7F-49E4-97BF-8B949DD774A9}"/>
              </a:ext>
            </a:extLst>
          </p:cNvPr>
          <p:cNvSpPr>
            <a:spLocks noGrp="1"/>
          </p:cNvSpPr>
          <p:nvPr>
            <p:ph idx="1"/>
          </p:nvPr>
        </p:nvSpPr>
        <p:spPr/>
        <p:txBody>
          <a:bodyPr>
            <a:normAutofit fontScale="85000" lnSpcReduction="20000"/>
          </a:bodyPr>
          <a:lstStyle/>
          <a:p>
            <a:r>
              <a:rPr lang="it-IT"/>
              <a:t>European </a:t>
            </a:r>
            <a:r>
              <a:rPr lang="it-IT" b="1"/>
              <a:t>Academy</a:t>
            </a:r>
            <a:r>
              <a:rPr lang="it-IT"/>
              <a:t> of Rehabilitation Medicine (EARM), </a:t>
            </a:r>
          </a:p>
          <a:p>
            <a:r>
              <a:rPr lang="it-IT"/>
              <a:t>European </a:t>
            </a:r>
            <a:r>
              <a:rPr lang="it-IT" b="1"/>
              <a:t>Society</a:t>
            </a:r>
            <a:r>
              <a:rPr lang="it-IT"/>
              <a:t> of Physical and Rehabilitation Medicine (ESPRM),</a:t>
            </a:r>
          </a:p>
          <a:p>
            <a:r>
              <a:rPr lang="it-IT"/>
              <a:t>European Union of Medical Specialists PRM </a:t>
            </a:r>
            <a:r>
              <a:rPr lang="it-IT" b="1"/>
              <a:t>section</a:t>
            </a:r>
            <a:r>
              <a:rPr lang="it-IT"/>
              <a:t> (UEMS-PRM section),</a:t>
            </a:r>
          </a:p>
          <a:p>
            <a:r>
              <a:rPr lang="it-IT"/>
              <a:t>European </a:t>
            </a:r>
            <a:r>
              <a:rPr lang="it-IT" b="1"/>
              <a:t>College</a:t>
            </a:r>
            <a:r>
              <a:rPr lang="it-IT"/>
              <a:t> of Physical and Rehabilitation Medicine (served by the UEMS-PRM Board).</a:t>
            </a:r>
          </a:p>
          <a:p>
            <a:r>
              <a:rPr lang="it-IT"/>
              <a:t>The </a:t>
            </a:r>
            <a:r>
              <a:rPr lang="it-IT" b="1"/>
              <a:t>Editors</a:t>
            </a:r>
            <a:r>
              <a:rPr lang="it-IT"/>
              <a:t>: Stefano Negrini, Pedro Cantista, Maria Gabriella Ceravolo, Nicolas Christodoulou, Alain Delarque, Christoph Gutenbrunner, Carlotte Kiekens, Saša Moslavac, Enrique Varela-Donoso, Anthony B Ward, Mauro Zampolini.</a:t>
            </a:r>
          </a:p>
          <a:p>
            <a:r>
              <a:rPr lang="it-IT"/>
              <a:t>The </a:t>
            </a:r>
            <a:r>
              <a:rPr lang="it-IT" b="1"/>
              <a:t>Presidents of the European PRM Bodies</a:t>
            </a:r>
            <a:r>
              <a:rPr lang="it-IT"/>
              <a:t>: Xanthi Michail (President of EARM), Alain Delarque (President of ESPRM), Nicolas Christodoulou (President of UEMS-PRM Section), Maria Gabriella Ceravolo (President of the ECPRM and UEMS-PRM Board).</a:t>
            </a:r>
          </a:p>
          <a:p>
            <a:endParaRPr lang="it-IT" dirty="0"/>
          </a:p>
        </p:txBody>
      </p:sp>
    </p:spTree>
    <p:extLst>
      <p:ext uri="{BB962C8B-B14F-4D97-AF65-F5344CB8AC3E}">
        <p14:creationId xmlns:p14="http://schemas.microsoft.com/office/powerpoint/2010/main" val="167803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it-IT"/>
              <a:t>Steering Committe of PRM Bodies</a:t>
            </a:r>
            <a:endParaRPr lang="it-IT" dirty="0"/>
          </a:p>
        </p:txBody>
      </p:sp>
      <p:sp>
        <p:nvSpPr>
          <p:cNvPr id="352259" name="Rectangle 3"/>
          <p:cNvSpPr>
            <a:spLocks noGrp="1" noChangeArrowheads="1"/>
          </p:cNvSpPr>
          <p:nvPr>
            <p:ph idx="1"/>
          </p:nvPr>
        </p:nvSpPr>
        <p:spPr/>
        <p:txBody>
          <a:bodyPr>
            <a:normAutofit fontScale="92500" lnSpcReduction="20000"/>
          </a:bodyPr>
          <a:lstStyle/>
          <a:p>
            <a:r>
              <a:rPr lang="it-IT"/>
              <a:t>European Academy of Rehabilitation Medicine (EARM)</a:t>
            </a:r>
          </a:p>
          <a:p>
            <a:pPr lvl="2"/>
            <a:r>
              <a:rPr lang="it-IT"/>
              <a:t>Christoph Gutenbrunner (Ger) </a:t>
            </a:r>
          </a:p>
          <a:p>
            <a:pPr lvl="2"/>
            <a:r>
              <a:rPr lang="it-IT"/>
              <a:t>Anthony Ward (UK)</a:t>
            </a:r>
          </a:p>
          <a:p>
            <a:r>
              <a:rPr lang="it-IT"/>
              <a:t>European Society of Physical and Rehabilitation Medicine (ESPRM)</a:t>
            </a:r>
          </a:p>
          <a:p>
            <a:pPr lvl="2"/>
            <a:r>
              <a:rPr lang="it-IT"/>
              <a:t>Pedro Cantista (Por) </a:t>
            </a:r>
          </a:p>
          <a:p>
            <a:pPr lvl="2"/>
            <a:r>
              <a:rPr lang="it-IT"/>
              <a:t>Gordana Devecerski (Ser)</a:t>
            </a:r>
          </a:p>
          <a:p>
            <a:r>
              <a:rPr lang="it-IT"/>
              <a:t>UEMS Physical and Rehabilitation Medicine Board</a:t>
            </a:r>
          </a:p>
          <a:p>
            <a:pPr lvl="2"/>
            <a:r>
              <a:rPr lang="it-IT"/>
              <a:t>Alvydas Juoucevicius (Ltv) </a:t>
            </a:r>
          </a:p>
          <a:p>
            <a:pPr lvl="2"/>
            <a:r>
              <a:rPr lang="it-IT"/>
              <a:t>Sasa Moslavac (Cro) (Secretary)</a:t>
            </a:r>
          </a:p>
          <a:p>
            <a:r>
              <a:rPr lang="it-IT"/>
              <a:t>UEMS Physical and Rehabilitation Medicine Section</a:t>
            </a:r>
          </a:p>
          <a:p>
            <a:pPr lvl="2"/>
            <a:r>
              <a:rPr lang="it-IT"/>
              <a:t>Stefano Negrini (Ita) (Coordinator) </a:t>
            </a:r>
          </a:p>
          <a:p>
            <a:pPr lvl="2"/>
            <a:r>
              <a:rPr lang="it-IT"/>
              <a:t>Enrique Varela Donoso (Esp)</a:t>
            </a:r>
            <a:endParaRPr lang="it-IT" dirty="0"/>
          </a:p>
        </p:txBody>
      </p:sp>
    </p:spTree>
    <p:extLst>
      <p:ext uri="{BB962C8B-B14F-4D97-AF65-F5344CB8AC3E}">
        <p14:creationId xmlns:p14="http://schemas.microsoft.com/office/powerpoint/2010/main" val="3261806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344C18-8F3A-41D3-A941-5FD363C8E650}"/>
              </a:ext>
            </a:extLst>
          </p:cNvPr>
          <p:cNvSpPr>
            <a:spLocks noGrp="1"/>
          </p:cNvSpPr>
          <p:nvPr>
            <p:ph type="title"/>
          </p:nvPr>
        </p:nvSpPr>
        <p:spPr/>
        <p:txBody>
          <a:bodyPr/>
          <a:lstStyle/>
          <a:p>
            <a:r>
              <a:rPr lang="it-IT"/>
              <a:t>Writing and review</a:t>
            </a:r>
            <a:endParaRPr lang="it-IT" dirty="0"/>
          </a:p>
        </p:txBody>
      </p:sp>
      <p:sp>
        <p:nvSpPr>
          <p:cNvPr id="3" name="Segnaposto contenuto 2">
            <a:extLst>
              <a:ext uri="{FF2B5EF4-FFF2-40B4-BE49-F238E27FC236}">
                <a16:creationId xmlns:a16="http://schemas.microsoft.com/office/drawing/2014/main" id="{0D7D84C9-F50F-4D9A-846E-0BFA66D8A2CB}"/>
              </a:ext>
            </a:extLst>
          </p:cNvPr>
          <p:cNvSpPr>
            <a:spLocks noGrp="1"/>
          </p:cNvSpPr>
          <p:nvPr>
            <p:ph idx="1"/>
          </p:nvPr>
        </p:nvSpPr>
        <p:spPr/>
        <p:txBody>
          <a:bodyPr/>
          <a:lstStyle/>
          <a:p>
            <a:r>
              <a:rPr lang="it-IT"/>
              <a:t>Writing</a:t>
            </a:r>
          </a:p>
          <a:p>
            <a:pPr lvl="1"/>
            <a:r>
              <a:rPr lang="it-IT"/>
              <a:t>First authors: draft and final revision</a:t>
            </a:r>
          </a:p>
          <a:p>
            <a:pPr lvl="1"/>
            <a:r>
              <a:rPr lang="it-IT"/>
              <a:t>Co-authors: contribution and revision</a:t>
            </a:r>
          </a:p>
          <a:p>
            <a:r>
              <a:rPr lang="it-IT"/>
              <a:t>Review</a:t>
            </a:r>
          </a:p>
          <a:p>
            <a:pPr lvl="1"/>
            <a:r>
              <a:rPr lang="it-IT"/>
              <a:t>4 formal review stages (internal/external reviewers, delegates &amp; acamedicians, editors)</a:t>
            </a:r>
          </a:p>
          <a:p>
            <a:pPr lvl="1"/>
            <a:r>
              <a:rPr lang="it-IT"/>
              <a:t>5 Consesus Conferences (delegates &amp; acamedicians, editors)</a:t>
            </a:r>
          </a:p>
          <a:p>
            <a:pPr lvl="1"/>
            <a:r>
              <a:rPr lang="it-IT"/>
              <a:t>4 Revisions (editors)</a:t>
            </a:r>
          </a:p>
          <a:p>
            <a:r>
              <a:rPr lang="it-IT"/>
              <a:t>4 official votes (4 European Bodies)</a:t>
            </a:r>
            <a:endParaRPr lang="it-IT" dirty="0"/>
          </a:p>
        </p:txBody>
      </p:sp>
    </p:spTree>
    <p:extLst>
      <p:ext uri="{BB962C8B-B14F-4D97-AF65-F5344CB8AC3E}">
        <p14:creationId xmlns:p14="http://schemas.microsoft.com/office/powerpoint/2010/main" val="1478049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5000D4-6372-43A5-99AE-E19B9F8BFE1E}"/>
              </a:ext>
            </a:extLst>
          </p:cNvPr>
          <p:cNvSpPr>
            <a:spLocks noGrp="1"/>
          </p:cNvSpPr>
          <p:nvPr>
            <p:ph type="title"/>
          </p:nvPr>
        </p:nvSpPr>
        <p:spPr/>
        <p:txBody>
          <a:bodyPr/>
          <a:lstStyle/>
          <a:p>
            <a:r>
              <a:rPr lang="it-IT"/>
              <a:t>117 people from 35 countries </a:t>
            </a:r>
            <a:endParaRPr lang="it-IT" dirty="0"/>
          </a:p>
        </p:txBody>
      </p:sp>
      <p:sp>
        <p:nvSpPr>
          <p:cNvPr id="3" name="Segnaposto contenuto 2">
            <a:extLst>
              <a:ext uri="{FF2B5EF4-FFF2-40B4-BE49-F238E27FC236}">
                <a16:creationId xmlns:a16="http://schemas.microsoft.com/office/drawing/2014/main" id="{405550BE-569D-4F68-8686-9E090253BFFD}"/>
              </a:ext>
            </a:extLst>
          </p:cNvPr>
          <p:cNvSpPr>
            <a:spLocks noGrp="1"/>
          </p:cNvSpPr>
          <p:nvPr>
            <p:ph idx="1"/>
          </p:nvPr>
        </p:nvSpPr>
        <p:spPr>
          <a:xfrm>
            <a:off x="157316" y="1465006"/>
            <a:ext cx="11946194" cy="4591665"/>
          </a:xfrm>
        </p:spPr>
        <p:txBody>
          <a:bodyPr numCol="5">
            <a:normAutofit fontScale="92500" lnSpcReduction="20000"/>
          </a:bodyPr>
          <a:lstStyle/>
          <a:p>
            <a:pPr>
              <a:lnSpc>
                <a:spcPct val="120000"/>
              </a:lnSpc>
              <a:spcBef>
                <a:spcPts val="0"/>
              </a:spcBef>
            </a:pPr>
            <a:r>
              <a:rPr lang="it-IT" sz="1200" dirty="0"/>
              <a:t>Aguiar-Branco Catarina (Portugal)</a:t>
            </a:r>
          </a:p>
          <a:p>
            <a:pPr>
              <a:lnSpc>
                <a:spcPct val="120000"/>
              </a:lnSpc>
              <a:spcBef>
                <a:spcPts val="0"/>
              </a:spcBef>
            </a:pPr>
            <a:r>
              <a:rPr lang="it-IT" sz="1200" dirty="0" err="1"/>
              <a:t>Antunes</a:t>
            </a:r>
            <a:r>
              <a:rPr lang="it-IT" sz="1200" dirty="0"/>
              <a:t> </a:t>
            </a:r>
            <a:r>
              <a:rPr lang="it-IT" sz="1200" dirty="0" err="1"/>
              <a:t>Filipe</a:t>
            </a:r>
            <a:r>
              <a:rPr lang="it-IT" sz="1200" dirty="0"/>
              <a:t> (Portugal)</a:t>
            </a:r>
          </a:p>
          <a:p>
            <a:pPr>
              <a:lnSpc>
                <a:spcPct val="120000"/>
              </a:lnSpc>
              <a:spcBef>
                <a:spcPts val="0"/>
              </a:spcBef>
            </a:pPr>
            <a:r>
              <a:rPr lang="it-IT" sz="1200" dirty="0" err="1"/>
              <a:t>Avellanet</a:t>
            </a:r>
            <a:r>
              <a:rPr lang="it-IT" sz="1200" dirty="0"/>
              <a:t> </a:t>
            </a:r>
            <a:r>
              <a:rPr lang="it-IT" sz="1200" dirty="0" err="1"/>
              <a:t>Mercè</a:t>
            </a:r>
            <a:r>
              <a:rPr lang="it-IT" sz="1200" dirty="0"/>
              <a:t> (Andorra)</a:t>
            </a:r>
          </a:p>
          <a:p>
            <a:pPr>
              <a:lnSpc>
                <a:spcPct val="120000"/>
              </a:lnSpc>
              <a:spcBef>
                <a:spcPts val="0"/>
              </a:spcBef>
            </a:pPr>
            <a:r>
              <a:rPr lang="it-IT" sz="1200" dirty="0"/>
              <a:t>Bardot Philippe (France)</a:t>
            </a:r>
          </a:p>
          <a:p>
            <a:pPr>
              <a:lnSpc>
                <a:spcPct val="120000"/>
              </a:lnSpc>
              <a:spcBef>
                <a:spcPts val="0"/>
              </a:spcBef>
            </a:pPr>
            <a:r>
              <a:rPr lang="it-IT" sz="1200" dirty="0" err="1"/>
              <a:t>Barotsis</a:t>
            </a:r>
            <a:r>
              <a:rPr lang="it-IT" sz="1200" dirty="0"/>
              <a:t> </a:t>
            </a:r>
            <a:r>
              <a:rPr lang="it-IT" sz="1200" dirty="0" err="1"/>
              <a:t>Nikolaos</a:t>
            </a:r>
            <a:r>
              <a:rPr lang="it-IT" sz="1200" dirty="0"/>
              <a:t> (</a:t>
            </a:r>
            <a:r>
              <a:rPr lang="it-IT" sz="1200" dirty="0" err="1"/>
              <a:t>Greece</a:t>
            </a:r>
            <a:r>
              <a:rPr lang="it-IT" sz="1200" dirty="0"/>
              <a:t>)</a:t>
            </a:r>
          </a:p>
          <a:p>
            <a:pPr>
              <a:lnSpc>
                <a:spcPct val="120000"/>
              </a:lnSpc>
              <a:spcBef>
                <a:spcPts val="0"/>
              </a:spcBef>
            </a:pPr>
            <a:r>
              <a:rPr lang="it-IT" sz="1200" dirty="0" err="1"/>
              <a:t>Basaglia</a:t>
            </a:r>
            <a:r>
              <a:rPr lang="it-IT" sz="1200" dirty="0"/>
              <a:t> Nino (</a:t>
            </a:r>
            <a:r>
              <a:rPr lang="it-IT" sz="1200" dirty="0" err="1"/>
              <a:t>Italy</a:t>
            </a:r>
            <a:r>
              <a:rPr lang="it-IT" sz="1200" dirty="0"/>
              <a:t>)</a:t>
            </a:r>
          </a:p>
          <a:p>
            <a:pPr>
              <a:lnSpc>
                <a:spcPct val="120000"/>
              </a:lnSpc>
              <a:spcBef>
                <a:spcPts val="0"/>
              </a:spcBef>
            </a:pPr>
            <a:r>
              <a:rPr lang="it-IT" sz="1200" dirty="0"/>
              <a:t>Bertolini Carlo (</a:t>
            </a:r>
            <a:r>
              <a:rPr lang="it-IT" sz="1200" dirty="0" err="1"/>
              <a:t>Italy</a:t>
            </a:r>
            <a:r>
              <a:rPr lang="it-IT" sz="1200" dirty="0"/>
              <a:t>)</a:t>
            </a:r>
          </a:p>
          <a:p>
            <a:pPr>
              <a:lnSpc>
                <a:spcPct val="120000"/>
              </a:lnSpc>
              <a:spcBef>
                <a:spcPts val="0"/>
              </a:spcBef>
            </a:pPr>
            <a:r>
              <a:rPr lang="it-IT" sz="1200" dirty="0" err="1"/>
              <a:t>Bickenbach</a:t>
            </a:r>
            <a:r>
              <a:rPr lang="it-IT" sz="1200" dirty="0"/>
              <a:t> Jerome (</a:t>
            </a:r>
            <a:r>
              <a:rPr lang="it-IT" sz="1200" dirty="0" err="1"/>
              <a:t>Switzerland</a:t>
            </a:r>
            <a:r>
              <a:rPr lang="it-IT" sz="1200" dirty="0"/>
              <a:t>)</a:t>
            </a:r>
          </a:p>
          <a:p>
            <a:pPr>
              <a:lnSpc>
                <a:spcPct val="120000"/>
              </a:lnSpc>
              <a:spcBef>
                <a:spcPts val="0"/>
              </a:spcBef>
            </a:pPr>
            <a:r>
              <a:rPr lang="it-IT" sz="1200" dirty="0"/>
              <a:t>Boldrini Paolo (</a:t>
            </a:r>
            <a:r>
              <a:rPr lang="it-IT" sz="1200" dirty="0" err="1"/>
              <a:t>Italy</a:t>
            </a:r>
            <a:r>
              <a:rPr lang="it-IT" sz="1200" dirty="0"/>
              <a:t>) (</a:t>
            </a:r>
            <a:r>
              <a:rPr lang="it-IT" sz="1200" dirty="0" err="1"/>
              <a:t>Italy</a:t>
            </a:r>
            <a:r>
              <a:rPr lang="it-IT" sz="1200" dirty="0"/>
              <a:t>)</a:t>
            </a:r>
          </a:p>
          <a:p>
            <a:pPr>
              <a:lnSpc>
                <a:spcPct val="120000"/>
              </a:lnSpc>
              <a:spcBef>
                <a:spcPts val="0"/>
              </a:spcBef>
            </a:pPr>
            <a:r>
              <a:rPr lang="it-IT" sz="1200" dirty="0"/>
              <a:t>Borg Kristian (</a:t>
            </a:r>
            <a:r>
              <a:rPr lang="it-IT" sz="1200" dirty="0" err="1"/>
              <a:t>Sweden</a:t>
            </a:r>
            <a:r>
              <a:rPr lang="it-IT" sz="1200" dirty="0"/>
              <a:t>)</a:t>
            </a:r>
          </a:p>
          <a:p>
            <a:pPr>
              <a:lnSpc>
                <a:spcPct val="120000"/>
              </a:lnSpc>
              <a:spcBef>
                <a:spcPts val="0"/>
              </a:spcBef>
            </a:pPr>
            <a:r>
              <a:rPr lang="it-IT" sz="1200" dirty="0" err="1"/>
              <a:t>Boyer</a:t>
            </a:r>
            <a:r>
              <a:rPr lang="it-IT" sz="1200" dirty="0"/>
              <a:t> François (France) (France)</a:t>
            </a:r>
          </a:p>
          <a:p>
            <a:pPr>
              <a:lnSpc>
                <a:spcPct val="120000"/>
              </a:lnSpc>
              <a:spcBef>
                <a:spcPts val="0"/>
              </a:spcBef>
            </a:pPr>
            <a:r>
              <a:rPr lang="it-IT" sz="1200" dirty="0"/>
              <a:t>Bradley Lloyd (UK)</a:t>
            </a:r>
          </a:p>
          <a:p>
            <a:pPr>
              <a:lnSpc>
                <a:spcPct val="120000"/>
              </a:lnSpc>
              <a:spcBef>
                <a:spcPts val="0"/>
              </a:spcBef>
            </a:pPr>
            <a:r>
              <a:rPr lang="it-IT" sz="1200" dirty="0" err="1"/>
              <a:t>Brocard</a:t>
            </a:r>
            <a:r>
              <a:rPr lang="it-IT" sz="1200" dirty="0"/>
              <a:t> </a:t>
            </a:r>
            <a:r>
              <a:rPr lang="it-IT" sz="1200" dirty="0" err="1"/>
              <a:t>Frédéric</a:t>
            </a:r>
            <a:r>
              <a:rPr lang="it-IT" sz="1200" dirty="0"/>
              <a:t> (France)</a:t>
            </a:r>
          </a:p>
          <a:p>
            <a:pPr>
              <a:lnSpc>
                <a:spcPct val="120000"/>
              </a:lnSpc>
              <a:spcBef>
                <a:spcPts val="0"/>
              </a:spcBef>
            </a:pPr>
            <a:r>
              <a:rPr lang="it-IT" sz="1200" dirty="0" err="1"/>
              <a:t>Burn</a:t>
            </a:r>
            <a:r>
              <a:rPr lang="it-IT" sz="1200" dirty="0"/>
              <a:t> John (UK) (UK)</a:t>
            </a:r>
          </a:p>
          <a:p>
            <a:pPr>
              <a:lnSpc>
                <a:spcPct val="120000"/>
              </a:lnSpc>
              <a:spcBef>
                <a:spcPts val="0"/>
              </a:spcBef>
            </a:pPr>
            <a:r>
              <a:rPr lang="it-IT" sz="1200" dirty="0" err="1"/>
              <a:t>Cantista</a:t>
            </a:r>
            <a:r>
              <a:rPr lang="it-IT" sz="1200" dirty="0"/>
              <a:t> Pedro (Portugal)</a:t>
            </a:r>
          </a:p>
          <a:p>
            <a:pPr>
              <a:lnSpc>
                <a:spcPct val="120000"/>
              </a:lnSpc>
              <a:spcBef>
                <a:spcPts val="0"/>
              </a:spcBef>
            </a:pPr>
            <a:r>
              <a:rPr lang="it-IT" sz="1200" dirty="0" err="1"/>
              <a:t>Castellote</a:t>
            </a:r>
            <a:r>
              <a:rPr lang="it-IT" sz="1200" dirty="0"/>
              <a:t> Juan (</a:t>
            </a:r>
            <a:r>
              <a:rPr lang="it-IT" sz="1200" dirty="0" err="1"/>
              <a:t>Spain</a:t>
            </a:r>
            <a:r>
              <a:rPr lang="it-IT" sz="1200" dirty="0"/>
              <a:t>)</a:t>
            </a:r>
          </a:p>
          <a:p>
            <a:pPr>
              <a:lnSpc>
                <a:spcPct val="120000"/>
              </a:lnSpc>
              <a:spcBef>
                <a:spcPts val="0"/>
              </a:spcBef>
            </a:pPr>
            <a:r>
              <a:rPr lang="it-IT" sz="1200" dirty="0"/>
              <a:t>Ceravolo Maria (</a:t>
            </a:r>
            <a:r>
              <a:rPr lang="it-IT" sz="1200" dirty="0" err="1"/>
              <a:t>Italy</a:t>
            </a:r>
            <a:r>
              <a:rPr lang="it-IT" sz="1200" dirty="0"/>
              <a:t>)</a:t>
            </a:r>
          </a:p>
          <a:p>
            <a:pPr>
              <a:lnSpc>
                <a:spcPct val="120000"/>
              </a:lnSpc>
              <a:spcBef>
                <a:spcPts val="0"/>
              </a:spcBef>
            </a:pPr>
            <a:r>
              <a:rPr lang="it-IT" sz="1200" dirty="0" err="1"/>
              <a:t>Chaler</a:t>
            </a:r>
            <a:r>
              <a:rPr lang="it-IT" sz="1200" dirty="0"/>
              <a:t> Joaquim (</a:t>
            </a:r>
            <a:r>
              <a:rPr lang="it-IT" sz="1200" dirty="0" err="1"/>
              <a:t>Spain</a:t>
            </a:r>
            <a:r>
              <a:rPr lang="it-IT" sz="1200" dirty="0"/>
              <a:t>)</a:t>
            </a:r>
          </a:p>
          <a:p>
            <a:pPr>
              <a:lnSpc>
                <a:spcPct val="120000"/>
              </a:lnSpc>
              <a:spcBef>
                <a:spcPts val="0"/>
              </a:spcBef>
            </a:pPr>
            <a:r>
              <a:rPr lang="it-IT" sz="1200" dirty="0"/>
              <a:t>Chamberlain Anne (UK)</a:t>
            </a:r>
          </a:p>
          <a:p>
            <a:pPr>
              <a:lnSpc>
                <a:spcPct val="120000"/>
              </a:lnSpc>
              <a:spcBef>
                <a:spcPts val="0"/>
              </a:spcBef>
            </a:pPr>
            <a:r>
              <a:rPr lang="it-IT" sz="1200" dirty="0" err="1"/>
              <a:t>Christodoulou</a:t>
            </a:r>
            <a:r>
              <a:rPr lang="it-IT" sz="1200" dirty="0"/>
              <a:t> Nicolas (Cyprus)</a:t>
            </a:r>
          </a:p>
          <a:p>
            <a:pPr>
              <a:lnSpc>
                <a:spcPct val="120000"/>
              </a:lnSpc>
              <a:spcBef>
                <a:spcPts val="0"/>
              </a:spcBef>
            </a:pPr>
            <a:r>
              <a:rPr lang="it-IT" sz="1200" dirty="0" err="1"/>
              <a:t>Damjan</a:t>
            </a:r>
            <a:r>
              <a:rPr lang="it-IT" sz="1200" dirty="0"/>
              <a:t> </a:t>
            </a:r>
            <a:r>
              <a:rPr lang="it-IT" sz="1200" dirty="0" err="1"/>
              <a:t>Hermina</a:t>
            </a:r>
            <a:r>
              <a:rPr lang="it-IT" sz="1200" dirty="0"/>
              <a:t> (Slovenia)</a:t>
            </a:r>
          </a:p>
          <a:p>
            <a:pPr>
              <a:lnSpc>
                <a:spcPct val="120000"/>
              </a:lnSpc>
              <a:spcBef>
                <a:spcPts val="0"/>
              </a:spcBef>
            </a:pPr>
            <a:r>
              <a:rPr lang="it-IT" sz="1200" dirty="0" err="1"/>
              <a:t>Delargy</a:t>
            </a:r>
            <a:r>
              <a:rPr lang="it-IT" sz="1200" dirty="0"/>
              <a:t> Mark (</a:t>
            </a:r>
            <a:r>
              <a:rPr lang="it-IT" sz="1200" dirty="0" err="1"/>
              <a:t>Ireland</a:t>
            </a:r>
            <a:r>
              <a:rPr lang="it-IT" sz="1200" dirty="0"/>
              <a:t>)</a:t>
            </a:r>
          </a:p>
          <a:p>
            <a:pPr>
              <a:lnSpc>
                <a:spcPct val="120000"/>
              </a:lnSpc>
              <a:spcBef>
                <a:spcPts val="0"/>
              </a:spcBef>
            </a:pPr>
            <a:r>
              <a:rPr lang="it-IT" sz="1200" dirty="0" err="1"/>
              <a:t>Delarque</a:t>
            </a:r>
            <a:r>
              <a:rPr lang="it-IT" sz="1200" dirty="0"/>
              <a:t> Alain (France)</a:t>
            </a:r>
          </a:p>
          <a:p>
            <a:pPr>
              <a:lnSpc>
                <a:spcPct val="120000"/>
              </a:lnSpc>
              <a:spcBef>
                <a:spcPts val="0"/>
              </a:spcBef>
            </a:pPr>
            <a:r>
              <a:rPr lang="it-IT" sz="1200" dirty="0" err="1"/>
              <a:t>Devečerski</a:t>
            </a:r>
            <a:r>
              <a:rPr lang="it-IT" sz="1200" dirty="0"/>
              <a:t> </a:t>
            </a:r>
            <a:r>
              <a:rPr lang="it-IT" sz="1200" dirty="0" err="1"/>
              <a:t>Gordana</a:t>
            </a:r>
            <a:r>
              <a:rPr lang="it-IT" sz="1200" dirty="0"/>
              <a:t> (Serbia)</a:t>
            </a:r>
          </a:p>
          <a:p>
            <a:pPr>
              <a:lnSpc>
                <a:spcPct val="120000"/>
              </a:lnSpc>
              <a:spcBef>
                <a:spcPts val="0"/>
              </a:spcBef>
            </a:pPr>
            <a:r>
              <a:rPr lang="it-IT" sz="1200" dirty="0"/>
              <a:t>Didier Jean-Pierre (France)</a:t>
            </a:r>
          </a:p>
          <a:p>
            <a:pPr>
              <a:lnSpc>
                <a:spcPct val="120000"/>
              </a:lnSpc>
              <a:spcBef>
                <a:spcPts val="0"/>
              </a:spcBef>
            </a:pPr>
            <a:r>
              <a:rPr lang="it-IT" sz="1200" dirty="0"/>
              <a:t>Dy </a:t>
            </a:r>
            <a:r>
              <a:rPr lang="it-IT" sz="1200" dirty="0" err="1"/>
              <a:t>Rochelle</a:t>
            </a:r>
            <a:r>
              <a:rPr lang="it-IT" sz="1200" dirty="0"/>
              <a:t> T. (USA)</a:t>
            </a:r>
          </a:p>
          <a:p>
            <a:pPr>
              <a:lnSpc>
                <a:spcPct val="120000"/>
              </a:lnSpc>
              <a:spcBef>
                <a:spcPts val="0"/>
              </a:spcBef>
            </a:pPr>
            <a:r>
              <a:rPr lang="it-IT" sz="1200" dirty="0" err="1"/>
              <a:t>Fazekas</a:t>
            </a:r>
            <a:r>
              <a:rPr lang="it-IT" sz="1200" dirty="0"/>
              <a:t> </a:t>
            </a:r>
            <a:r>
              <a:rPr lang="it-IT" sz="1200" dirty="0" err="1"/>
              <a:t>Gabor</a:t>
            </a:r>
            <a:r>
              <a:rPr lang="it-IT" sz="1200" dirty="0"/>
              <a:t> (</a:t>
            </a:r>
            <a:r>
              <a:rPr lang="it-IT" sz="1200" dirty="0" err="1"/>
              <a:t>Hungary</a:t>
            </a:r>
            <a:r>
              <a:rPr lang="it-IT" sz="1200" dirty="0"/>
              <a:t>)</a:t>
            </a:r>
          </a:p>
          <a:p>
            <a:pPr>
              <a:lnSpc>
                <a:spcPct val="120000"/>
              </a:lnSpc>
              <a:spcBef>
                <a:spcPts val="0"/>
              </a:spcBef>
            </a:pPr>
            <a:r>
              <a:rPr lang="it-IT" sz="1200" dirty="0" err="1"/>
              <a:t>Foti</a:t>
            </a:r>
            <a:r>
              <a:rPr lang="it-IT" sz="1200" dirty="0"/>
              <a:t> Calogero (</a:t>
            </a:r>
            <a:r>
              <a:rPr lang="it-IT" sz="1200" dirty="0" err="1"/>
              <a:t>Italy</a:t>
            </a:r>
            <a:r>
              <a:rPr lang="it-IT" sz="1200" dirty="0"/>
              <a:t>)</a:t>
            </a:r>
          </a:p>
          <a:p>
            <a:pPr>
              <a:lnSpc>
                <a:spcPct val="120000"/>
              </a:lnSpc>
              <a:spcBef>
                <a:spcPts val="0"/>
              </a:spcBef>
            </a:pPr>
            <a:r>
              <a:rPr lang="it-IT" sz="1200" dirty="0" err="1"/>
              <a:t>Franchignoni</a:t>
            </a:r>
            <a:r>
              <a:rPr lang="it-IT" sz="1200" dirty="0"/>
              <a:t> Franco (</a:t>
            </a:r>
            <a:r>
              <a:rPr lang="it-IT" sz="1200" dirty="0" err="1"/>
              <a:t>Italy</a:t>
            </a:r>
            <a:r>
              <a:rPr lang="it-IT" sz="1200" dirty="0"/>
              <a:t>)</a:t>
            </a:r>
          </a:p>
          <a:p>
            <a:pPr>
              <a:lnSpc>
                <a:spcPct val="120000"/>
              </a:lnSpc>
              <a:spcBef>
                <a:spcPts val="0"/>
              </a:spcBef>
            </a:pPr>
            <a:r>
              <a:rPr lang="it-IT" sz="1200" dirty="0" err="1"/>
              <a:t>Frischknecht</a:t>
            </a:r>
            <a:r>
              <a:rPr lang="it-IT" sz="1200" dirty="0"/>
              <a:t> </a:t>
            </a:r>
            <a:r>
              <a:rPr lang="it-IT" sz="1200" dirty="0" err="1"/>
              <a:t>Rolf</a:t>
            </a:r>
            <a:r>
              <a:rPr lang="it-IT" sz="1200" dirty="0"/>
              <a:t> (</a:t>
            </a:r>
            <a:r>
              <a:rPr lang="it-IT" sz="1200" dirty="0" err="1"/>
              <a:t>Switzerland</a:t>
            </a:r>
            <a:r>
              <a:rPr lang="it-IT" sz="1200" dirty="0"/>
              <a:t>)</a:t>
            </a:r>
          </a:p>
          <a:p>
            <a:pPr>
              <a:lnSpc>
                <a:spcPct val="120000"/>
              </a:lnSpc>
              <a:spcBef>
                <a:spcPts val="0"/>
              </a:spcBef>
            </a:pPr>
            <a:r>
              <a:rPr lang="it-IT" sz="1200" dirty="0"/>
              <a:t>Frontera Walter (USA)</a:t>
            </a:r>
          </a:p>
          <a:p>
            <a:pPr>
              <a:lnSpc>
                <a:spcPct val="120000"/>
              </a:lnSpc>
              <a:spcBef>
                <a:spcPts val="0"/>
              </a:spcBef>
            </a:pPr>
            <a:r>
              <a:rPr lang="it-IT" sz="1200" dirty="0" err="1"/>
              <a:t>Garreta</a:t>
            </a:r>
            <a:r>
              <a:rPr lang="it-IT" sz="1200" dirty="0"/>
              <a:t> </a:t>
            </a:r>
            <a:r>
              <a:rPr lang="it-IT" sz="1200" dirty="0" err="1"/>
              <a:t>Figuera</a:t>
            </a:r>
            <a:r>
              <a:rPr lang="it-IT" sz="1200" dirty="0"/>
              <a:t> (</a:t>
            </a:r>
            <a:r>
              <a:rPr lang="it-IT" sz="1200" dirty="0" err="1"/>
              <a:t>Spain</a:t>
            </a:r>
            <a:r>
              <a:rPr lang="it-IT" sz="1200" dirty="0"/>
              <a:t>)</a:t>
            </a:r>
          </a:p>
          <a:p>
            <a:pPr>
              <a:lnSpc>
                <a:spcPct val="120000"/>
              </a:lnSpc>
              <a:spcBef>
                <a:spcPts val="0"/>
              </a:spcBef>
            </a:pPr>
            <a:r>
              <a:rPr lang="it-IT" sz="1200" dirty="0" err="1"/>
              <a:t>Geertzen</a:t>
            </a:r>
            <a:r>
              <a:rPr lang="it-IT" sz="1200" dirty="0"/>
              <a:t> </a:t>
            </a:r>
            <a:r>
              <a:rPr lang="it-IT" sz="1200" dirty="0" err="1"/>
              <a:t>Jan</a:t>
            </a:r>
            <a:r>
              <a:rPr lang="it-IT" sz="1200" dirty="0"/>
              <a:t> HB (The Netherlands)</a:t>
            </a:r>
          </a:p>
          <a:p>
            <a:pPr>
              <a:lnSpc>
                <a:spcPct val="120000"/>
              </a:lnSpc>
              <a:spcBef>
                <a:spcPts val="0"/>
              </a:spcBef>
            </a:pPr>
            <a:r>
              <a:rPr lang="it-IT" sz="1200" dirty="0"/>
              <a:t>Gimigliano Francesca (</a:t>
            </a:r>
            <a:r>
              <a:rPr lang="it-IT" sz="1200" dirty="0" err="1"/>
              <a:t>Italy</a:t>
            </a:r>
            <a:r>
              <a:rPr lang="it-IT" sz="1200" dirty="0"/>
              <a:t>)</a:t>
            </a:r>
          </a:p>
          <a:p>
            <a:pPr>
              <a:lnSpc>
                <a:spcPct val="120000"/>
              </a:lnSpc>
              <a:spcBef>
                <a:spcPts val="0"/>
              </a:spcBef>
            </a:pPr>
            <a:r>
              <a:rPr lang="it-IT" sz="1200" dirty="0" err="1"/>
              <a:t>Giustini</a:t>
            </a:r>
            <a:r>
              <a:rPr lang="it-IT" sz="1200" dirty="0"/>
              <a:t> Alessandro (</a:t>
            </a:r>
            <a:r>
              <a:rPr lang="it-IT" sz="1200" dirty="0" err="1"/>
              <a:t>Italy</a:t>
            </a:r>
            <a:r>
              <a:rPr lang="it-IT" sz="1200" dirty="0"/>
              <a:t>)</a:t>
            </a:r>
          </a:p>
          <a:p>
            <a:pPr>
              <a:lnSpc>
                <a:spcPct val="120000"/>
              </a:lnSpc>
              <a:spcBef>
                <a:spcPts val="0"/>
              </a:spcBef>
            </a:pPr>
            <a:r>
              <a:rPr lang="it-IT" sz="1200" dirty="0" err="1"/>
              <a:t>Glaesener</a:t>
            </a:r>
            <a:r>
              <a:rPr lang="it-IT" sz="1200" dirty="0"/>
              <a:t> Jean-Jacques (Germany)</a:t>
            </a:r>
          </a:p>
          <a:p>
            <a:pPr>
              <a:lnSpc>
                <a:spcPct val="120000"/>
              </a:lnSpc>
              <a:spcBef>
                <a:spcPts val="0"/>
              </a:spcBef>
            </a:pPr>
            <a:r>
              <a:rPr lang="it-IT" sz="1200" dirty="0" err="1"/>
              <a:t>Grabljevec</a:t>
            </a:r>
            <a:r>
              <a:rPr lang="it-IT" sz="1200" dirty="0"/>
              <a:t> </a:t>
            </a:r>
            <a:r>
              <a:rPr lang="it-IT" sz="1200" dirty="0" err="1"/>
              <a:t>Klemen</a:t>
            </a:r>
            <a:r>
              <a:rPr lang="it-IT" sz="1200" dirty="0"/>
              <a:t> (Slovenia)</a:t>
            </a:r>
          </a:p>
          <a:p>
            <a:pPr>
              <a:lnSpc>
                <a:spcPct val="120000"/>
              </a:lnSpc>
              <a:spcBef>
                <a:spcPts val="0"/>
              </a:spcBef>
            </a:pPr>
            <a:r>
              <a:rPr lang="it-IT" sz="1200" dirty="0" err="1"/>
              <a:t>Grimby</a:t>
            </a:r>
            <a:r>
              <a:rPr lang="it-IT" sz="1200" dirty="0"/>
              <a:t> </a:t>
            </a:r>
            <a:r>
              <a:rPr lang="it-IT" sz="1200" dirty="0" err="1"/>
              <a:t>Gunnar</a:t>
            </a:r>
            <a:r>
              <a:rPr lang="it-IT" sz="1200" dirty="0"/>
              <a:t> (</a:t>
            </a:r>
            <a:r>
              <a:rPr lang="it-IT" sz="1200" dirty="0" err="1"/>
              <a:t>Sweden</a:t>
            </a:r>
            <a:r>
              <a:rPr lang="it-IT" sz="1200" dirty="0"/>
              <a:t>)</a:t>
            </a:r>
          </a:p>
          <a:p>
            <a:pPr>
              <a:lnSpc>
                <a:spcPct val="120000"/>
              </a:lnSpc>
              <a:spcBef>
                <a:spcPts val="0"/>
              </a:spcBef>
            </a:pPr>
            <a:r>
              <a:rPr lang="it-IT" sz="1200" dirty="0" err="1"/>
              <a:t>Gutenbrunner</a:t>
            </a:r>
            <a:r>
              <a:rPr lang="it-IT" sz="1200" dirty="0"/>
              <a:t> </a:t>
            </a:r>
            <a:r>
              <a:rPr lang="it-IT" sz="1200" dirty="0" err="1"/>
              <a:t>Christoph</a:t>
            </a:r>
            <a:r>
              <a:rPr lang="it-IT" sz="1200" dirty="0"/>
              <a:t> (Germany)</a:t>
            </a:r>
          </a:p>
          <a:p>
            <a:pPr>
              <a:lnSpc>
                <a:spcPct val="120000"/>
              </a:lnSpc>
              <a:spcBef>
                <a:spcPts val="0"/>
              </a:spcBef>
            </a:pPr>
            <a:r>
              <a:rPr lang="it-IT" sz="1200" dirty="0" err="1"/>
              <a:t>Haig</a:t>
            </a:r>
            <a:r>
              <a:rPr lang="it-IT" sz="1200" dirty="0"/>
              <a:t> Andrew J. (USA)</a:t>
            </a:r>
          </a:p>
          <a:p>
            <a:pPr>
              <a:lnSpc>
                <a:spcPct val="120000"/>
              </a:lnSpc>
              <a:spcBef>
                <a:spcPts val="0"/>
              </a:spcBef>
            </a:pPr>
            <a:r>
              <a:rPr lang="it-IT" sz="1200" dirty="0" err="1"/>
              <a:t>Hornáček</a:t>
            </a:r>
            <a:r>
              <a:rPr lang="it-IT" sz="1200" dirty="0"/>
              <a:t> Karol (</a:t>
            </a:r>
            <a:r>
              <a:rPr lang="it-IT" sz="1200" dirty="0" err="1"/>
              <a:t>Slovak</a:t>
            </a:r>
            <a:r>
              <a:rPr lang="it-IT" sz="1200" dirty="0"/>
              <a:t> Republic)</a:t>
            </a:r>
          </a:p>
          <a:p>
            <a:pPr>
              <a:lnSpc>
                <a:spcPct val="120000"/>
              </a:lnSpc>
              <a:spcBef>
                <a:spcPts val="0"/>
              </a:spcBef>
            </a:pPr>
            <a:r>
              <a:rPr lang="it-IT" sz="1200" dirty="0" err="1"/>
              <a:t>Ilieva</a:t>
            </a:r>
            <a:r>
              <a:rPr lang="it-IT" sz="1200" dirty="0"/>
              <a:t> Elena (Bulgaria) (Bulgaria)</a:t>
            </a:r>
          </a:p>
          <a:p>
            <a:pPr>
              <a:lnSpc>
                <a:spcPct val="120000"/>
              </a:lnSpc>
              <a:spcBef>
                <a:spcPts val="0"/>
              </a:spcBef>
            </a:pPr>
            <a:r>
              <a:rPr lang="it-IT" sz="1200" dirty="0" err="1"/>
              <a:t>Imamura</a:t>
            </a:r>
            <a:r>
              <a:rPr lang="it-IT" sz="1200" dirty="0"/>
              <a:t> Marta (</a:t>
            </a:r>
            <a:r>
              <a:rPr lang="it-IT" sz="1200" dirty="0" err="1"/>
              <a:t>Brasil</a:t>
            </a:r>
            <a:r>
              <a:rPr lang="it-IT" sz="1200" dirty="0"/>
              <a:t>)</a:t>
            </a:r>
          </a:p>
          <a:p>
            <a:pPr>
              <a:lnSpc>
                <a:spcPct val="120000"/>
              </a:lnSpc>
              <a:spcBef>
                <a:spcPts val="0"/>
              </a:spcBef>
            </a:pPr>
            <a:r>
              <a:rPr lang="it-IT" sz="1200" dirty="0" err="1"/>
              <a:t>Jacquemin</a:t>
            </a:r>
            <a:r>
              <a:rPr lang="it-IT" sz="1200" dirty="0"/>
              <a:t> </a:t>
            </a:r>
            <a:r>
              <a:rPr lang="it-IT" sz="1200" dirty="0" err="1"/>
              <a:t>Géraldine</a:t>
            </a:r>
            <a:r>
              <a:rPr lang="it-IT" sz="1200" dirty="0"/>
              <a:t> (Canada)</a:t>
            </a:r>
          </a:p>
          <a:p>
            <a:pPr>
              <a:lnSpc>
                <a:spcPct val="120000"/>
              </a:lnSpc>
              <a:spcBef>
                <a:spcPts val="0"/>
              </a:spcBef>
            </a:pPr>
            <a:r>
              <a:rPr lang="it-IT" sz="1200" dirty="0" err="1"/>
              <a:t>Jandric</a:t>
            </a:r>
            <a:r>
              <a:rPr lang="it-IT" sz="1200" dirty="0"/>
              <a:t> </a:t>
            </a:r>
            <a:r>
              <a:rPr lang="it-IT" sz="1200" dirty="0" err="1"/>
              <a:t>Slavica</a:t>
            </a:r>
            <a:r>
              <a:rPr lang="it-IT" sz="1200" dirty="0"/>
              <a:t> (Bosnia and </a:t>
            </a:r>
            <a:r>
              <a:rPr lang="it-IT" sz="1200" dirty="0" err="1"/>
              <a:t>Herzegovina</a:t>
            </a:r>
            <a:r>
              <a:rPr lang="it-IT" sz="1200" dirty="0"/>
              <a:t>)</a:t>
            </a:r>
          </a:p>
          <a:p>
            <a:pPr>
              <a:lnSpc>
                <a:spcPct val="120000"/>
              </a:lnSpc>
              <a:spcBef>
                <a:spcPts val="0"/>
              </a:spcBef>
            </a:pPr>
            <a:r>
              <a:rPr lang="it-IT" sz="1200" dirty="0" err="1"/>
              <a:t>Janssen</a:t>
            </a:r>
            <a:r>
              <a:rPr lang="it-IT" sz="1200" dirty="0"/>
              <a:t> </a:t>
            </a:r>
            <a:r>
              <a:rPr lang="it-IT" sz="1200" dirty="0" err="1"/>
              <a:t>Wim</a:t>
            </a:r>
            <a:r>
              <a:rPr lang="it-IT" sz="1200" dirty="0"/>
              <a:t> (The Netherlands) (The Netherlands)</a:t>
            </a:r>
          </a:p>
          <a:p>
            <a:pPr>
              <a:lnSpc>
                <a:spcPct val="120000"/>
              </a:lnSpc>
              <a:spcBef>
                <a:spcPts val="0"/>
              </a:spcBef>
            </a:pPr>
            <a:r>
              <a:rPr lang="it-IT" sz="1200" dirty="0" err="1"/>
              <a:t>Juocevicius</a:t>
            </a:r>
            <a:r>
              <a:rPr lang="it-IT" sz="1200" dirty="0"/>
              <a:t> </a:t>
            </a:r>
            <a:r>
              <a:rPr lang="it-IT" sz="1200" dirty="0" err="1"/>
              <a:t>Alvydas</a:t>
            </a:r>
            <a:r>
              <a:rPr lang="it-IT" sz="1200" dirty="0"/>
              <a:t> (Lithuania)</a:t>
            </a:r>
          </a:p>
          <a:p>
            <a:pPr>
              <a:lnSpc>
                <a:spcPct val="120000"/>
              </a:lnSpc>
              <a:spcBef>
                <a:spcPts val="0"/>
              </a:spcBef>
            </a:pPr>
            <a:r>
              <a:rPr lang="it-IT" sz="1200" dirty="0" err="1"/>
              <a:t>Kiekens</a:t>
            </a:r>
            <a:r>
              <a:rPr lang="it-IT" sz="1200" dirty="0"/>
              <a:t> </a:t>
            </a:r>
            <a:r>
              <a:rPr lang="it-IT" sz="1200" dirty="0" err="1"/>
              <a:t>Carlotte</a:t>
            </a:r>
            <a:r>
              <a:rPr lang="it-IT" sz="1200" dirty="0"/>
              <a:t> (</a:t>
            </a:r>
            <a:r>
              <a:rPr lang="it-IT" sz="1200" dirty="0" err="1"/>
              <a:t>Belgium</a:t>
            </a:r>
            <a:r>
              <a:rPr lang="it-IT" sz="1200" dirty="0"/>
              <a:t>)</a:t>
            </a:r>
          </a:p>
          <a:p>
            <a:pPr>
              <a:lnSpc>
                <a:spcPct val="120000"/>
              </a:lnSpc>
              <a:spcBef>
                <a:spcPts val="0"/>
              </a:spcBef>
            </a:pPr>
            <a:r>
              <a:rPr lang="it-IT" sz="1200" dirty="0" err="1"/>
              <a:t>Küçükdeveci</a:t>
            </a:r>
            <a:r>
              <a:rPr lang="it-IT" sz="1200" dirty="0"/>
              <a:t> </a:t>
            </a:r>
            <a:r>
              <a:rPr lang="it-IT" sz="1200" dirty="0" err="1"/>
              <a:t>Ayşe</a:t>
            </a:r>
            <a:r>
              <a:rPr lang="it-IT" sz="1200" dirty="0"/>
              <a:t> A. (</a:t>
            </a:r>
            <a:r>
              <a:rPr lang="it-IT" sz="1200" dirty="0" err="1"/>
              <a:t>Turkey</a:t>
            </a:r>
            <a:r>
              <a:rPr lang="it-IT" sz="1200" dirty="0"/>
              <a:t>)</a:t>
            </a:r>
          </a:p>
          <a:p>
            <a:pPr>
              <a:lnSpc>
                <a:spcPct val="120000"/>
              </a:lnSpc>
              <a:spcBef>
                <a:spcPts val="0"/>
              </a:spcBef>
            </a:pPr>
            <a:r>
              <a:rPr lang="it-IT" sz="1200" dirty="0" err="1"/>
              <a:t>Kujawa</a:t>
            </a:r>
            <a:r>
              <a:rPr lang="it-IT" sz="1200" dirty="0"/>
              <a:t> </a:t>
            </a:r>
            <a:r>
              <a:rPr lang="it-IT" sz="1200" dirty="0" err="1"/>
              <a:t>Jolanta</a:t>
            </a:r>
            <a:r>
              <a:rPr lang="it-IT" sz="1200" dirty="0"/>
              <a:t> (Poland)</a:t>
            </a:r>
          </a:p>
          <a:p>
            <a:pPr>
              <a:lnSpc>
                <a:spcPct val="120000"/>
              </a:lnSpc>
              <a:spcBef>
                <a:spcPts val="0"/>
              </a:spcBef>
            </a:pPr>
            <a:r>
              <a:rPr lang="it-IT" sz="1200" dirty="0" err="1"/>
              <a:t>Lains</a:t>
            </a:r>
            <a:r>
              <a:rPr lang="it-IT" sz="1200" dirty="0"/>
              <a:t> Jorge (Portugal)</a:t>
            </a:r>
          </a:p>
          <a:p>
            <a:pPr>
              <a:lnSpc>
                <a:spcPct val="120000"/>
              </a:lnSpc>
              <a:spcBef>
                <a:spcPts val="0"/>
              </a:spcBef>
            </a:pPr>
            <a:r>
              <a:rPr lang="it-IT" sz="1200" dirty="0" err="1"/>
              <a:t>Laxe</a:t>
            </a:r>
            <a:r>
              <a:rPr lang="it-IT" sz="1200" dirty="0"/>
              <a:t> Sara (</a:t>
            </a:r>
            <a:r>
              <a:rPr lang="it-IT" sz="1200" dirty="0" err="1"/>
              <a:t>Spain</a:t>
            </a:r>
            <a:r>
              <a:rPr lang="it-IT" sz="1200" dirty="0"/>
              <a:t>)</a:t>
            </a:r>
          </a:p>
          <a:p>
            <a:pPr>
              <a:lnSpc>
                <a:spcPct val="120000"/>
              </a:lnSpc>
              <a:spcBef>
                <a:spcPts val="0"/>
              </a:spcBef>
            </a:pPr>
            <a:r>
              <a:rPr lang="it-IT" sz="1200" dirty="0"/>
              <a:t>Lejeune </a:t>
            </a:r>
            <a:r>
              <a:rPr lang="it-IT" sz="1200" dirty="0" err="1"/>
              <a:t>Thierry</a:t>
            </a:r>
            <a:r>
              <a:rPr lang="it-IT" sz="1200" dirty="0"/>
              <a:t> (</a:t>
            </a:r>
            <a:r>
              <a:rPr lang="it-IT" sz="1200" dirty="0" err="1"/>
              <a:t>Belgium</a:t>
            </a:r>
            <a:r>
              <a:rPr lang="it-IT" sz="1200" dirty="0"/>
              <a:t>)</a:t>
            </a:r>
          </a:p>
          <a:p>
            <a:pPr>
              <a:lnSpc>
                <a:spcPct val="120000"/>
              </a:lnSpc>
              <a:spcBef>
                <a:spcPts val="0"/>
              </a:spcBef>
            </a:pPr>
            <a:r>
              <a:rPr lang="it-IT" sz="1200" dirty="0"/>
              <a:t>Li </a:t>
            </a:r>
            <a:r>
              <a:rPr lang="it-IT" sz="1200" dirty="0" err="1"/>
              <a:t>Jianan</a:t>
            </a:r>
            <a:r>
              <a:rPr lang="it-IT" sz="1200" dirty="0"/>
              <a:t> First (China)</a:t>
            </a:r>
          </a:p>
          <a:p>
            <a:pPr>
              <a:lnSpc>
                <a:spcPct val="120000"/>
              </a:lnSpc>
              <a:spcBef>
                <a:spcPts val="0"/>
              </a:spcBef>
            </a:pPr>
            <a:r>
              <a:rPr lang="it-IT" sz="1200" dirty="0"/>
              <a:t>Li Leonard (Hong Kong)</a:t>
            </a:r>
          </a:p>
          <a:p>
            <a:pPr>
              <a:lnSpc>
                <a:spcPct val="120000"/>
              </a:lnSpc>
              <a:spcBef>
                <a:spcPts val="0"/>
              </a:spcBef>
            </a:pPr>
            <a:r>
              <a:rPr lang="it-IT" sz="1200" dirty="0" err="1"/>
              <a:t>Marinček</a:t>
            </a:r>
            <a:r>
              <a:rPr lang="it-IT" sz="1200" dirty="0"/>
              <a:t> </a:t>
            </a:r>
            <a:r>
              <a:rPr lang="it-IT" sz="1200" dirty="0" err="1"/>
              <a:t>Črt</a:t>
            </a:r>
            <a:r>
              <a:rPr lang="it-IT" sz="1200" dirty="0"/>
              <a:t> (Slovenia)</a:t>
            </a:r>
          </a:p>
          <a:p>
            <a:pPr>
              <a:lnSpc>
                <a:spcPct val="120000"/>
              </a:lnSpc>
              <a:spcBef>
                <a:spcPts val="0"/>
              </a:spcBef>
            </a:pPr>
            <a:r>
              <a:rPr lang="it-IT" sz="1200" dirty="0" err="1"/>
              <a:t>Martínez</a:t>
            </a:r>
            <a:r>
              <a:rPr lang="it-IT" sz="1200" dirty="0"/>
              <a:t> </a:t>
            </a:r>
            <a:r>
              <a:rPr lang="it-IT" sz="1200" dirty="0" err="1"/>
              <a:t>Assucena</a:t>
            </a:r>
            <a:r>
              <a:rPr lang="it-IT" sz="1200" dirty="0"/>
              <a:t> </a:t>
            </a:r>
            <a:r>
              <a:rPr lang="it-IT" sz="1200" dirty="0" err="1"/>
              <a:t>María</a:t>
            </a:r>
            <a:r>
              <a:rPr lang="it-IT" sz="1200" dirty="0"/>
              <a:t> </a:t>
            </a:r>
            <a:r>
              <a:rPr lang="it-IT" sz="1200" dirty="0" err="1"/>
              <a:t>Amparo</a:t>
            </a:r>
            <a:r>
              <a:rPr lang="it-IT" sz="1200" dirty="0"/>
              <a:t> (</a:t>
            </a:r>
            <a:r>
              <a:rPr lang="it-IT" sz="1200" dirty="0" err="1"/>
              <a:t>Spain</a:t>
            </a:r>
            <a:r>
              <a:rPr lang="it-IT" sz="1200" dirty="0"/>
              <a:t>)</a:t>
            </a:r>
          </a:p>
          <a:p>
            <a:pPr>
              <a:lnSpc>
                <a:spcPct val="120000"/>
              </a:lnSpc>
              <a:spcBef>
                <a:spcPts val="0"/>
              </a:spcBef>
            </a:pPr>
            <a:r>
              <a:rPr lang="it-IT" sz="1200" dirty="0" err="1"/>
              <a:t>McElligott</a:t>
            </a:r>
            <a:r>
              <a:rPr lang="it-IT" sz="1200" dirty="0"/>
              <a:t> </a:t>
            </a:r>
            <a:r>
              <a:rPr lang="it-IT" sz="1200" dirty="0" err="1"/>
              <a:t>Jacinta</a:t>
            </a:r>
            <a:r>
              <a:rPr lang="it-IT" sz="1200" dirty="0"/>
              <a:t> (</a:t>
            </a:r>
            <a:r>
              <a:rPr lang="it-IT" sz="1200" dirty="0" err="1"/>
              <a:t>Ireland</a:t>
            </a:r>
            <a:r>
              <a:rPr lang="it-IT" sz="1200" dirty="0"/>
              <a:t>)</a:t>
            </a:r>
          </a:p>
          <a:p>
            <a:pPr>
              <a:lnSpc>
                <a:spcPct val="120000"/>
              </a:lnSpc>
              <a:spcBef>
                <a:spcPts val="0"/>
              </a:spcBef>
            </a:pPr>
            <a:r>
              <a:rPr lang="it-IT" sz="1200" dirty="0"/>
              <a:t>McNamara Angela (</a:t>
            </a:r>
            <a:r>
              <a:rPr lang="it-IT" sz="1200" dirty="0" err="1"/>
              <a:t>Ireland</a:t>
            </a:r>
            <a:r>
              <a:rPr lang="it-IT" sz="1200" dirty="0"/>
              <a:t>)</a:t>
            </a:r>
          </a:p>
          <a:p>
            <a:pPr>
              <a:lnSpc>
                <a:spcPct val="120000"/>
              </a:lnSpc>
              <a:spcBef>
                <a:spcPts val="0"/>
              </a:spcBef>
            </a:pPr>
            <a:r>
              <a:rPr lang="it-IT" sz="1200" dirty="0" err="1"/>
              <a:t>Miangolarra</a:t>
            </a:r>
            <a:r>
              <a:rPr lang="it-IT" sz="1200" dirty="0"/>
              <a:t>-Page JC (</a:t>
            </a:r>
            <a:r>
              <a:rPr lang="it-IT" sz="1200" dirty="0" err="1"/>
              <a:t>Spain</a:t>
            </a:r>
            <a:r>
              <a:rPr lang="it-IT" sz="1200" dirty="0"/>
              <a:t>)</a:t>
            </a:r>
          </a:p>
          <a:p>
            <a:pPr>
              <a:lnSpc>
                <a:spcPct val="120000"/>
              </a:lnSpc>
              <a:spcBef>
                <a:spcPts val="0"/>
              </a:spcBef>
            </a:pPr>
            <a:r>
              <a:rPr lang="it-IT" sz="1200" dirty="0"/>
              <a:t>Michail Xanthi (</a:t>
            </a:r>
            <a:r>
              <a:rPr lang="it-IT" sz="1200" dirty="0" err="1"/>
              <a:t>Greece</a:t>
            </a:r>
            <a:r>
              <a:rPr lang="it-IT" sz="1200" dirty="0"/>
              <a:t>)</a:t>
            </a:r>
          </a:p>
          <a:p>
            <a:pPr>
              <a:lnSpc>
                <a:spcPct val="120000"/>
              </a:lnSpc>
              <a:spcBef>
                <a:spcPts val="0"/>
              </a:spcBef>
            </a:pPr>
            <a:r>
              <a:rPr lang="it-IT" sz="1200" dirty="0"/>
              <a:t>Michel Carine (France)</a:t>
            </a:r>
          </a:p>
          <a:p>
            <a:pPr>
              <a:lnSpc>
                <a:spcPct val="120000"/>
              </a:lnSpc>
              <a:spcBef>
                <a:spcPts val="0"/>
              </a:spcBef>
            </a:pPr>
            <a:r>
              <a:rPr lang="it-IT" sz="1200" dirty="0" err="1"/>
              <a:t>Moslavac</a:t>
            </a:r>
            <a:r>
              <a:rPr lang="it-IT" sz="1200" dirty="0"/>
              <a:t> </a:t>
            </a:r>
            <a:r>
              <a:rPr lang="it-IT" sz="1200" dirty="0" err="1"/>
              <a:t>Saša</a:t>
            </a:r>
            <a:r>
              <a:rPr lang="it-IT" sz="1200" dirty="0"/>
              <a:t> (</a:t>
            </a:r>
            <a:r>
              <a:rPr lang="it-IT" sz="1200" dirty="0" err="1"/>
              <a:t>Croatia</a:t>
            </a:r>
            <a:r>
              <a:rPr lang="it-IT" sz="1200" dirty="0"/>
              <a:t>)</a:t>
            </a:r>
          </a:p>
          <a:p>
            <a:pPr>
              <a:lnSpc>
                <a:spcPct val="120000"/>
              </a:lnSpc>
              <a:spcBef>
                <a:spcPts val="0"/>
              </a:spcBef>
            </a:pPr>
            <a:r>
              <a:rPr lang="it-IT" sz="1200" dirty="0" err="1"/>
              <a:t>Negrini</a:t>
            </a:r>
            <a:r>
              <a:rPr lang="it-IT" sz="1200" dirty="0"/>
              <a:t> Stefano (</a:t>
            </a:r>
            <a:r>
              <a:rPr lang="it-IT" sz="1200" dirty="0" err="1"/>
              <a:t>Italy</a:t>
            </a:r>
            <a:r>
              <a:rPr lang="it-IT" sz="1200" dirty="0"/>
              <a:t>)</a:t>
            </a:r>
          </a:p>
          <a:p>
            <a:pPr>
              <a:lnSpc>
                <a:spcPct val="120000"/>
              </a:lnSpc>
              <a:spcBef>
                <a:spcPts val="0"/>
              </a:spcBef>
            </a:pPr>
            <a:r>
              <a:rPr lang="it-IT" sz="1200" dirty="0"/>
              <a:t>Neumann Vera (UK)</a:t>
            </a:r>
          </a:p>
          <a:p>
            <a:pPr>
              <a:lnSpc>
                <a:spcPct val="120000"/>
              </a:lnSpc>
              <a:spcBef>
                <a:spcPts val="0"/>
              </a:spcBef>
            </a:pPr>
            <a:r>
              <a:rPr lang="it-IT" sz="1200" dirty="0"/>
              <a:t>Nulle Anda (Latvia)</a:t>
            </a:r>
          </a:p>
          <a:p>
            <a:pPr>
              <a:lnSpc>
                <a:spcPct val="120000"/>
              </a:lnSpc>
              <a:spcBef>
                <a:spcPts val="0"/>
              </a:spcBef>
            </a:pPr>
            <a:r>
              <a:rPr lang="it-IT" sz="1200" dirty="0" err="1"/>
              <a:t>Nunes</a:t>
            </a:r>
            <a:r>
              <a:rPr lang="it-IT" sz="1200" dirty="0"/>
              <a:t> Renato (Portugal)</a:t>
            </a:r>
          </a:p>
          <a:p>
            <a:pPr>
              <a:lnSpc>
                <a:spcPct val="120000"/>
              </a:lnSpc>
              <a:spcBef>
                <a:spcPts val="0"/>
              </a:spcBef>
            </a:pPr>
            <a:r>
              <a:rPr lang="it-IT" sz="1200" dirty="0"/>
              <a:t>O’Connor </a:t>
            </a:r>
            <a:r>
              <a:rPr lang="it-IT" sz="1200" dirty="0" err="1"/>
              <a:t>Rory</a:t>
            </a:r>
            <a:r>
              <a:rPr lang="it-IT" sz="1200" dirty="0"/>
              <a:t> J (UK)</a:t>
            </a:r>
          </a:p>
          <a:p>
            <a:pPr>
              <a:lnSpc>
                <a:spcPct val="120000"/>
              </a:lnSpc>
              <a:spcBef>
                <a:spcPts val="0"/>
              </a:spcBef>
            </a:pPr>
            <a:r>
              <a:rPr lang="it-IT" sz="1200" dirty="0" err="1"/>
              <a:t>Oral</a:t>
            </a:r>
            <a:r>
              <a:rPr lang="it-IT" sz="1200" dirty="0"/>
              <a:t> </a:t>
            </a:r>
            <a:r>
              <a:rPr lang="it-IT" sz="1200" dirty="0" err="1"/>
              <a:t>Aydan</a:t>
            </a:r>
            <a:r>
              <a:rPr lang="it-IT" sz="1200" dirty="0"/>
              <a:t> (</a:t>
            </a:r>
            <a:r>
              <a:rPr lang="it-IT" sz="1200" dirty="0" err="1"/>
              <a:t>Turkey</a:t>
            </a:r>
            <a:r>
              <a:rPr lang="it-IT" sz="1200" dirty="0"/>
              <a:t>)</a:t>
            </a:r>
          </a:p>
          <a:p>
            <a:pPr>
              <a:lnSpc>
                <a:spcPct val="120000"/>
              </a:lnSpc>
              <a:spcBef>
                <a:spcPts val="0"/>
              </a:spcBef>
            </a:pPr>
            <a:r>
              <a:rPr lang="it-IT" sz="1200" dirty="0" err="1"/>
              <a:t>Özçakar</a:t>
            </a:r>
            <a:r>
              <a:rPr lang="it-IT" sz="1200" dirty="0"/>
              <a:t> </a:t>
            </a:r>
            <a:r>
              <a:rPr lang="it-IT" sz="1200" dirty="0" err="1"/>
              <a:t>Levent</a:t>
            </a:r>
            <a:r>
              <a:rPr lang="it-IT" sz="1200" dirty="0"/>
              <a:t> (</a:t>
            </a:r>
            <a:r>
              <a:rPr lang="it-IT" sz="1200" dirty="0" err="1"/>
              <a:t>Turkey</a:t>
            </a:r>
            <a:r>
              <a:rPr lang="it-IT" sz="1200" dirty="0"/>
              <a:t>)</a:t>
            </a:r>
          </a:p>
          <a:p>
            <a:pPr>
              <a:lnSpc>
                <a:spcPct val="120000"/>
              </a:lnSpc>
              <a:spcBef>
                <a:spcPts val="0"/>
              </a:spcBef>
            </a:pPr>
            <a:r>
              <a:rPr lang="it-IT" sz="1200" dirty="0" err="1"/>
              <a:t>Padua</a:t>
            </a:r>
            <a:r>
              <a:rPr lang="it-IT" sz="1200" dirty="0"/>
              <a:t> Luca (</a:t>
            </a:r>
            <a:r>
              <a:rPr lang="it-IT" sz="1200" dirty="0" err="1"/>
              <a:t>Italy</a:t>
            </a:r>
            <a:r>
              <a:rPr lang="it-IT" sz="1200" dirty="0"/>
              <a:t>)</a:t>
            </a:r>
          </a:p>
          <a:p>
            <a:pPr>
              <a:lnSpc>
                <a:spcPct val="120000"/>
              </a:lnSpc>
              <a:spcBef>
                <a:spcPts val="0"/>
              </a:spcBef>
            </a:pPr>
            <a:r>
              <a:rPr lang="it-IT" sz="1200" dirty="0"/>
              <a:t>Paris </a:t>
            </a:r>
            <a:r>
              <a:rPr lang="it-IT" sz="1200" dirty="0" err="1"/>
              <a:t>Diderot</a:t>
            </a:r>
            <a:r>
              <a:rPr lang="it-IT" sz="1200" dirty="0"/>
              <a:t> (France)</a:t>
            </a:r>
          </a:p>
          <a:p>
            <a:pPr>
              <a:lnSpc>
                <a:spcPct val="120000"/>
              </a:lnSpc>
              <a:spcBef>
                <a:spcPts val="0"/>
              </a:spcBef>
            </a:pPr>
            <a:r>
              <a:rPr lang="it-IT" sz="1200" dirty="0" err="1"/>
              <a:t>Páscoa</a:t>
            </a:r>
            <a:r>
              <a:rPr lang="it-IT" sz="1200" dirty="0"/>
              <a:t> </a:t>
            </a:r>
            <a:r>
              <a:rPr lang="it-IT" sz="1200" dirty="0" err="1"/>
              <a:t>Pinheiro</a:t>
            </a:r>
            <a:r>
              <a:rPr lang="it-IT" sz="1200" dirty="0"/>
              <a:t> João (Portugal)</a:t>
            </a:r>
          </a:p>
          <a:p>
            <a:pPr>
              <a:lnSpc>
                <a:spcPct val="120000"/>
              </a:lnSpc>
              <a:spcBef>
                <a:spcPts val="0"/>
              </a:spcBef>
            </a:pPr>
            <a:r>
              <a:rPr lang="it-IT" sz="1200" dirty="0"/>
              <a:t>Paternostro-</a:t>
            </a:r>
            <a:r>
              <a:rPr lang="it-IT" sz="1200" dirty="0" err="1"/>
              <a:t>Sluga</a:t>
            </a:r>
            <a:r>
              <a:rPr lang="it-IT" sz="1200" dirty="0"/>
              <a:t> Tatiana (Austria)</a:t>
            </a:r>
          </a:p>
          <a:p>
            <a:pPr>
              <a:lnSpc>
                <a:spcPct val="120000"/>
              </a:lnSpc>
              <a:spcBef>
                <a:spcPts val="0"/>
              </a:spcBef>
            </a:pPr>
            <a:r>
              <a:rPr lang="it-IT" sz="1200" dirty="0" err="1"/>
              <a:t>Paysant</a:t>
            </a:r>
            <a:r>
              <a:rPr lang="it-IT" sz="1200" dirty="0"/>
              <a:t> Jean (France)</a:t>
            </a:r>
          </a:p>
          <a:p>
            <a:pPr>
              <a:lnSpc>
                <a:spcPct val="120000"/>
              </a:lnSpc>
              <a:spcBef>
                <a:spcPts val="0"/>
              </a:spcBef>
            </a:pPr>
            <a:r>
              <a:rPr lang="it-IT" sz="1200" dirty="0" err="1"/>
              <a:t>Pérennou</a:t>
            </a:r>
            <a:r>
              <a:rPr lang="it-IT" sz="1200" dirty="0"/>
              <a:t> </a:t>
            </a:r>
            <a:r>
              <a:rPr lang="it-IT" sz="1200" dirty="0" err="1"/>
              <a:t>Dominic</a:t>
            </a:r>
            <a:r>
              <a:rPr lang="it-IT" sz="1200" dirty="0"/>
              <a:t> (France)</a:t>
            </a:r>
          </a:p>
          <a:p>
            <a:pPr>
              <a:lnSpc>
                <a:spcPct val="120000"/>
              </a:lnSpc>
              <a:spcBef>
                <a:spcPts val="0"/>
              </a:spcBef>
            </a:pPr>
            <a:r>
              <a:rPr lang="it-IT" sz="1200" dirty="0"/>
              <a:t>Pinto Camelo (Portugal)</a:t>
            </a:r>
          </a:p>
          <a:p>
            <a:pPr>
              <a:lnSpc>
                <a:spcPct val="120000"/>
              </a:lnSpc>
              <a:spcBef>
                <a:spcPts val="0"/>
              </a:spcBef>
            </a:pPr>
            <a:r>
              <a:rPr lang="it-IT" sz="1200" dirty="0" err="1"/>
              <a:t>Pistarini</a:t>
            </a:r>
            <a:r>
              <a:rPr lang="it-IT" sz="1200" dirty="0"/>
              <a:t> Caterina (</a:t>
            </a:r>
            <a:r>
              <a:rPr lang="it-IT" sz="1200" dirty="0" err="1"/>
              <a:t>Italy</a:t>
            </a:r>
            <a:r>
              <a:rPr lang="it-IT" sz="1200" dirty="0"/>
              <a:t>)</a:t>
            </a:r>
          </a:p>
          <a:p>
            <a:pPr>
              <a:lnSpc>
                <a:spcPct val="120000"/>
              </a:lnSpc>
              <a:spcBef>
                <a:spcPts val="0"/>
              </a:spcBef>
            </a:pPr>
            <a:r>
              <a:rPr lang="it-IT" sz="1200" dirty="0" err="1"/>
              <a:t>Playford</a:t>
            </a:r>
            <a:r>
              <a:rPr lang="it-IT" sz="1200" dirty="0"/>
              <a:t> Diane (UK)</a:t>
            </a:r>
          </a:p>
          <a:p>
            <a:pPr>
              <a:lnSpc>
                <a:spcPct val="120000"/>
              </a:lnSpc>
              <a:spcBef>
                <a:spcPts val="0"/>
              </a:spcBef>
            </a:pPr>
            <a:r>
              <a:rPr lang="it-IT" sz="1200" dirty="0" err="1"/>
              <a:t>Popa</a:t>
            </a:r>
            <a:r>
              <a:rPr lang="it-IT" sz="1200" dirty="0"/>
              <a:t> </a:t>
            </a:r>
            <a:r>
              <a:rPr lang="it-IT" sz="1200" dirty="0" err="1"/>
              <a:t>Daiana</a:t>
            </a:r>
            <a:r>
              <a:rPr lang="it-IT" sz="1200" dirty="0"/>
              <a:t> (Romania)</a:t>
            </a:r>
          </a:p>
          <a:p>
            <a:pPr>
              <a:lnSpc>
                <a:spcPct val="120000"/>
              </a:lnSpc>
              <a:spcBef>
                <a:spcPts val="0"/>
              </a:spcBef>
            </a:pPr>
            <a:r>
              <a:rPr lang="it-IT" sz="1200" dirty="0" err="1"/>
              <a:t>Quittan</a:t>
            </a:r>
            <a:r>
              <a:rPr lang="it-IT" sz="1200" dirty="0"/>
              <a:t> Michael (Austria)</a:t>
            </a:r>
          </a:p>
          <a:p>
            <a:pPr>
              <a:lnSpc>
                <a:spcPct val="120000"/>
              </a:lnSpc>
              <a:spcBef>
                <a:spcPts val="0"/>
              </a:spcBef>
            </a:pPr>
            <a:r>
              <a:rPr lang="it-IT" sz="1200" dirty="0"/>
              <a:t>Rapidi Christina-Anastasia (</a:t>
            </a:r>
            <a:r>
              <a:rPr lang="it-IT" sz="1200" dirty="0" err="1"/>
              <a:t>Greece</a:t>
            </a:r>
            <a:r>
              <a:rPr lang="it-IT" sz="1200" dirty="0"/>
              <a:t>)</a:t>
            </a:r>
          </a:p>
          <a:p>
            <a:pPr>
              <a:lnSpc>
                <a:spcPct val="120000"/>
              </a:lnSpc>
              <a:spcBef>
                <a:spcPts val="0"/>
              </a:spcBef>
            </a:pPr>
            <a:r>
              <a:rPr lang="it-IT" sz="1200" dirty="0" err="1"/>
              <a:t>Rapin</a:t>
            </a:r>
            <a:r>
              <a:rPr lang="it-IT" sz="1200" dirty="0"/>
              <a:t> </a:t>
            </a:r>
            <a:r>
              <a:rPr lang="it-IT" sz="1200" dirty="0" err="1"/>
              <a:t>Amandine</a:t>
            </a:r>
            <a:r>
              <a:rPr lang="it-IT" sz="1200" dirty="0"/>
              <a:t> (France)</a:t>
            </a:r>
          </a:p>
          <a:p>
            <a:pPr>
              <a:lnSpc>
                <a:spcPct val="120000"/>
              </a:lnSpc>
              <a:spcBef>
                <a:spcPts val="0"/>
              </a:spcBef>
            </a:pPr>
            <a:r>
              <a:rPr lang="it-IT" sz="1200" dirty="0" err="1"/>
              <a:t>Rimbaut</a:t>
            </a:r>
            <a:r>
              <a:rPr lang="it-IT" sz="1200" dirty="0"/>
              <a:t> Steven (</a:t>
            </a:r>
            <a:r>
              <a:rPr lang="it-IT" sz="1200" dirty="0" err="1"/>
              <a:t>Belgium</a:t>
            </a:r>
            <a:r>
              <a:rPr lang="it-IT" sz="1200" dirty="0"/>
              <a:t>)</a:t>
            </a:r>
          </a:p>
          <a:p>
            <a:pPr>
              <a:lnSpc>
                <a:spcPct val="120000"/>
              </a:lnSpc>
              <a:spcBef>
                <a:spcPts val="0"/>
              </a:spcBef>
            </a:pPr>
            <a:r>
              <a:rPr lang="it-IT" sz="1200" dirty="0"/>
              <a:t>Rode Gilles (France)</a:t>
            </a:r>
          </a:p>
          <a:p>
            <a:pPr>
              <a:lnSpc>
                <a:spcPct val="120000"/>
              </a:lnSpc>
              <a:spcBef>
                <a:spcPts val="0"/>
              </a:spcBef>
            </a:pPr>
            <a:r>
              <a:rPr lang="it-IT" sz="1200" dirty="0"/>
              <a:t>Rossetti Yves (France)</a:t>
            </a:r>
          </a:p>
          <a:p>
            <a:pPr>
              <a:lnSpc>
                <a:spcPct val="120000"/>
              </a:lnSpc>
              <a:spcBef>
                <a:spcPts val="0"/>
              </a:spcBef>
            </a:pPr>
            <a:r>
              <a:rPr lang="it-IT" sz="1200" dirty="0" err="1"/>
              <a:t>Rosulescu</a:t>
            </a:r>
            <a:r>
              <a:rPr lang="it-IT" sz="1200" dirty="0"/>
              <a:t> Eugenia (Romania)</a:t>
            </a:r>
          </a:p>
          <a:p>
            <a:pPr>
              <a:lnSpc>
                <a:spcPct val="120000"/>
              </a:lnSpc>
              <a:spcBef>
                <a:spcPts val="0"/>
              </a:spcBef>
            </a:pPr>
            <a:r>
              <a:rPr lang="it-IT" sz="1200" dirty="0" err="1"/>
              <a:t>Sampaio</a:t>
            </a:r>
            <a:r>
              <a:rPr lang="it-IT" sz="1200" dirty="0"/>
              <a:t> Francisco (Portugal)</a:t>
            </a:r>
          </a:p>
          <a:p>
            <a:pPr>
              <a:lnSpc>
                <a:spcPct val="120000"/>
              </a:lnSpc>
              <a:spcBef>
                <a:spcPts val="0"/>
              </a:spcBef>
            </a:pPr>
            <a:r>
              <a:rPr lang="it-IT" sz="1200" dirty="0" err="1"/>
              <a:t>Schuhfried</a:t>
            </a:r>
            <a:r>
              <a:rPr lang="it-IT" sz="1200" dirty="0"/>
              <a:t> </a:t>
            </a:r>
            <a:r>
              <a:rPr lang="it-IT" sz="1200" dirty="0" err="1"/>
              <a:t>Othmar</a:t>
            </a:r>
            <a:r>
              <a:rPr lang="it-IT" sz="1200" dirty="0"/>
              <a:t> (Austria)</a:t>
            </a:r>
          </a:p>
          <a:p>
            <a:pPr>
              <a:lnSpc>
                <a:spcPct val="120000"/>
              </a:lnSpc>
              <a:spcBef>
                <a:spcPts val="0"/>
              </a:spcBef>
            </a:pPr>
            <a:r>
              <a:rPr lang="it-IT" sz="1200" dirty="0" err="1"/>
              <a:t>Singh</a:t>
            </a:r>
            <a:r>
              <a:rPr lang="it-IT" sz="1200" dirty="0"/>
              <a:t> </a:t>
            </a:r>
            <a:r>
              <a:rPr lang="it-IT" sz="1200" dirty="0" err="1"/>
              <a:t>Rajiv</a:t>
            </a:r>
            <a:r>
              <a:rPr lang="it-IT" sz="1200" dirty="0"/>
              <a:t> (UK)</a:t>
            </a:r>
          </a:p>
          <a:p>
            <a:pPr>
              <a:lnSpc>
                <a:spcPct val="120000"/>
              </a:lnSpc>
              <a:spcBef>
                <a:spcPts val="0"/>
              </a:spcBef>
            </a:pPr>
            <a:r>
              <a:rPr lang="it-IT" sz="1200" dirty="0" err="1"/>
              <a:t>Sjölund</a:t>
            </a:r>
            <a:r>
              <a:rPr lang="it-IT" sz="1200" dirty="0"/>
              <a:t> </a:t>
            </a:r>
            <a:r>
              <a:rPr lang="it-IT" sz="1200" dirty="0" err="1"/>
              <a:t>Bengt</a:t>
            </a:r>
            <a:r>
              <a:rPr lang="it-IT" sz="1200" dirty="0"/>
              <a:t> (</a:t>
            </a:r>
            <a:r>
              <a:rPr lang="it-IT" sz="1200" dirty="0" err="1"/>
              <a:t>Denmark</a:t>
            </a:r>
            <a:r>
              <a:rPr lang="it-IT" sz="1200" dirty="0"/>
              <a:t>)</a:t>
            </a:r>
          </a:p>
          <a:p>
            <a:pPr>
              <a:lnSpc>
                <a:spcPct val="120000"/>
              </a:lnSpc>
              <a:spcBef>
                <a:spcPts val="0"/>
              </a:spcBef>
            </a:pPr>
            <a:r>
              <a:rPr lang="it-IT" sz="1200" dirty="0"/>
              <a:t>Smania Nicola (</a:t>
            </a:r>
            <a:r>
              <a:rPr lang="it-IT" sz="1200" dirty="0" err="1"/>
              <a:t>Italy</a:t>
            </a:r>
            <a:r>
              <a:rPr lang="it-IT" sz="1200" dirty="0"/>
              <a:t>)</a:t>
            </a:r>
          </a:p>
          <a:p>
            <a:pPr>
              <a:lnSpc>
                <a:spcPct val="120000"/>
              </a:lnSpc>
              <a:spcBef>
                <a:spcPts val="0"/>
              </a:spcBef>
            </a:pPr>
            <a:r>
              <a:rPr lang="it-IT" sz="1200" dirty="0" err="1"/>
              <a:t>Smit</a:t>
            </a:r>
            <a:r>
              <a:rPr lang="it-IT" sz="1200" dirty="0"/>
              <a:t> </a:t>
            </a:r>
            <a:r>
              <a:rPr lang="it-IT" sz="1200" dirty="0" err="1"/>
              <a:t>Christof</a:t>
            </a:r>
            <a:r>
              <a:rPr lang="it-IT" sz="1200" dirty="0"/>
              <a:t> A.J. (The Netherlands)</a:t>
            </a:r>
          </a:p>
          <a:p>
            <a:pPr>
              <a:lnSpc>
                <a:spcPct val="120000"/>
              </a:lnSpc>
              <a:spcBef>
                <a:spcPts val="0"/>
              </a:spcBef>
            </a:pPr>
            <a:r>
              <a:rPr lang="it-IT" sz="1200" dirty="0" err="1"/>
              <a:t>Smolenski</a:t>
            </a:r>
            <a:r>
              <a:rPr lang="it-IT" sz="1200" dirty="0"/>
              <a:t> Ulrich Christian (Germany)</a:t>
            </a:r>
          </a:p>
          <a:p>
            <a:pPr>
              <a:lnSpc>
                <a:spcPct val="120000"/>
              </a:lnSpc>
              <a:spcBef>
                <a:spcPts val="0"/>
              </a:spcBef>
            </a:pPr>
            <a:r>
              <a:rPr lang="it-IT" sz="1200" dirty="0"/>
              <a:t>Soares Branco (Portugal)</a:t>
            </a:r>
          </a:p>
          <a:p>
            <a:pPr>
              <a:lnSpc>
                <a:spcPct val="120000"/>
              </a:lnSpc>
              <a:spcBef>
                <a:spcPts val="0"/>
              </a:spcBef>
            </a:pPr>
            <a:r>
              <a:rPr lang="it-IT" sz="1200" dirty="0" err="1"/>
              <a:t>Stam</a:t>
            </a:r>
            <a:r>
              <a:rPr lang="it-IT" sz="1200" dirty="0"/>
              <a:t> </a:t>
            </a:r>
            <a:r>
              <a:rPr lang="it-IT" sz="1200" dirty="0" err="1"/>
              <a:t>Henk</a:t>
            </a:r>
            <a:r>
              <a:rPr lang="it-IT" sz="1200" dirty="0"/>
              <a:t> (The Netherlands)</a:t>
            </a:r>
          </a:p>
          <a:p>
            <a:pPr>
              <a:lnSpc>
                <a:spcPct val="120000"/>
              </a:lnSpc>
              <a:spcBef>
                <a:spcPts val="0"/>
              </a:spcBef>
            </a:pPr>
            <a:r>
              <a:rPr lang="it-IT" sz="1200" dirty="0" err="1"/>
              <a:t>Stibrant</a:t>
            </a:r>
            <a:r>
              <a:rPr lang="it-IT" sz="1200" dirty="0"/>
              <a:t> </a:t>
            </a:r>
            <a:r>
              <a:rPr lang="it-IT" sz="1200" dirty="0" err="1"/>
              <a:t>Sunnerhagen</a:t>
            </a:r>
            <a:r>
              <a:rPr lang="it-IT" sz="1200" dirty="0"/>
              <a:t> </a:t>
            </a:r>
            <a:r>
              <a:rPr lang="it-IT" sz="1200" dirty="0" err="1"/>
              <a:t>Katharina</a:t>
            </a:r>
            <a:r>
              <a:rPr lang="it-IT" sz="1200" dirty="0"/>
              <a:t> (</a:t>
            </a:r>
            <a:r>
              <a:rPr lang="it-IT" sz="1200" dirty="0" err="1"/>
              <a:t>Sweden</a:t>
            </a:r>
            <a:r>
              <a:rPr lang="it-IT" sz="1200" dirty="0"/>
              <a:t>)</a:t>
            </a:r>
          </a:p>
          <a:p>
            <a:pPr>
              <a:lnSpc>
                <a:spcPct val="120000"/>
              </a:lnSpc>
              <a:spcBef>
                <a:spcPts val="0"/>
              </a:spcBef>
            </a:pPr>
            <a:r>
              <a:rPr lang="it-IT" sz="1200" dirty="0" err="1"/>
              <a:t>Stucki</a:t>
            </a:r>
            <a:r>
              <a:rPr lang="it-IT" sz="1200" dirty="0"/>
              <a:t> </a:t>
            </a:r>
            <a:r>
              <a:rPr lang="it-IT" sz="1200" dirty="0" err="1"/>
              <a:t>Gerold</a:t>
            </a:r>
            <a:r>
              <a:rPr lang="it-IT" sz="1200" dirty="0"/>
              <a:t> (</a:t>
            </a:r>
            <a:r>
              <a:rPr lang="it-IT" sz="1200" dirty="0" err="1"/>
              <a:t>Switzerland</a:t>
            </a:r>
            <a:r>
              <a:rPr lang="it-IT" sz="1200" dirty="0"/>
              <a:t>)</a:t>
            </a:r>
          </a:p>
          <a:p>
            <a:pPr>
              <a:lnSpc>
                <a:spcPct val="120000"/>
              </a:lnSpc>
              <a:spcBef>
                <a:spcPts val="0"/>
              </a:spcBef>
            </a:pPr>
            <a:r>
              <a:rPr lang="it-IT" sz="1200" dirty="0" err="1"/>
              <a:t>Takáč</a:t>
            </a:r>
            <a:r>
              <a:rPr lang="it-IT" sz="1200" dirty="0"/>
              <a:t> Peter (</a:t>
            </a:r>
            <a:r>
              <a:rPr lang="it-IT" sz="1200" dirty="0" err="1"/>
              <a:t>Slovak</a:t>
            </a:r>
            <a:r>
              <a:rPr lang="it-IT" sz="1200" dirty="0"/>
              <a:t> Republic)</a:t>
            </a:r>
          </a:p>
          <a:p>
            <a:pPr>
              <a:lnSpc>
                <a:spcPct val="120000"/>
              </a:lnSpc>
              <a:spcBef>
                <a:spcPts val="0"/>
              </a:spcBef>
            </a:pPr>
            <a:r>
              <a:rPr lang="it-IT" sz="1200" dirty="0" err="1"/>
              <a:t>Tang</a:t>
            </a:r>
            <a:r>
              <a:rPr lang="it-IT" sz="1200" dirty="0"/>
              <a:t> Simon F (Taiwan)</a:t>
            </a:r>
          </a:p>
          <a:p>
            <a:pPr>
              <a:lnSpc>
                <a:spcPct val="120000"/>
              </a:lnSpc>
              <a:spcBef>
                <a:spcPts val="0"/>
              </a:spcBef>
            </a:pPr>
            <a:r>
              <a:rPr lang="it-IT" sz="1200" dirty="0" err="1"/>
              <a:t>Tederko</a:t>
            </a:r>
            <a:r>
              <a:rPr lang="it-IT" sz="1200" dirty="0"/>
              <a:t> </a:t>
            </a:r>
            <a:r>
              <a:rPr lang="it-IT" sz="1200" dirty="0" err="1"/>
              <a:t>Piotr</a:t>
            </a:r>
            <a:r>
              <a:rPr lang="it-IT" sz="1200" dirty="0"/>
              <a:t> (Poland)</a:t>
            </a:r>
          </a:p>
          <a:p>
            <a:pPr>
              <a:lnSpc>
                <a:spcPct val="120000"/>
              </a:lnSpc>
              <a:spcBef>
                <a:spcPts val="0"/>
              </a:spcBef>
            </a:pPr>
            <a:r>
              <a:rPr lang="it-IT" sz="1200" dirty="0" err="1"/>
              <a:t>Tennant</a:t>
            </a:r>
            <a:r>
              <a:rPr lang="it-IT" sz="1200" dirty="0"/>
              <a:t> Alan (</a:t>
            </a:r>
            <a:r>
              <a:rPr lang="it-IT" sz="1200" dirty="0" err="1"/>
              <a:t>Switzerland</a:t>
            </a:r>
            <a:r>
              <a:rPr lang="it-IT" sz="1200" dirty="0"/>
              <a:t>)</a:t>
            </a:r>
          </a:p>
          <a:p>
            <a:pPr>
              <a:lnSpc>
                <a:spcPct val="120000"/>
              </a:lnSpc>
              <a:spcBef>
                <a:spcPts val="0"/>
              </a:spcBef>
            </a:pPr>
            <a:r>
              <a:rPr lang="it-IT" sz="1200" dirty="0"/>
              <a:t>Tesio Luigi (</a:t>
            </a:r>
            <a:r>
              <a:rPr lang="it-IT" sz="1200" dirty="0" err="1"/>
              <a:t>Italy</a:t>
            </a:r>
            <a:r>
              <a:rPr lang="it-IT" sz="1200" dirty="0"/>
              <a:t>)</a:t>
            </a:r>
          </a:p>
          <a:p>
            <a:pPr>
              <a:lnSpc>
                <a:spcPct val="120000"/>
              </a:lnSpc>
              <a:spcBef>
                <a:spcPts val="0"/>
              </a:spcBef>
            </a:pPr>
            <a:r>
              <a:rPr lang="it-IT" sz="1200" dirty="0" err="1"/>
              <a:t>Thevenon</a:t>
            </a:r>
            <a:r>
              <a:rPr lang="it-IT" sz="1200" dirty="0"/>
              <a:t> André (France)</a:t>
            </a:r>
          </a:p>
          <a:p>
            <a:pPr>
              <a:lnSpc>
                <a:spcPct val="120000"/>
              </a:lnSpc>
              <a:spcBef>
                <a:spcPts val="0"/>
              </a:spcBef>
            </a:pPr>
            <a:r>
              <a:rPr lang="it-IT" sz="1200" dirty="0" err="1"/>
              <a:t>Valero-Alcaide</a:t>
            </a:r>
            <a:r>
              <a:rPr lang="it-IT" sz="1200" dirty="0"/>
              <a:t> Raquel (</a:t>
            </a:r>
            <a:r>
              <a:rPr lang="it-IT" sz="1200" dirty="0" err="1"/>
              <a:t>Spain</a:t>
            </a:r>
            <a:r>
              <a:rPr lang="it-IT" sz="1200" dirty="0"/>
              <a:t>)</a:t>
            </a:r>
          </a:p>
          <a:p>
            <a:pPr>
              <a:lnSpc>
                <a:spcPct val="120000"/>
              </a:lnSpc>
              <a:spcBef>
                <a:spcPts val="0"/>
              </a:spcBef>
            </a:pPr>
            <a:r>
              <a:rPr lang="it-IT" sz="1200" dirty="0"/>
              <a:t>van </a:t>
            </a:r>
            <a:r>
              <a:rPr lang="it-IT" sz="1200" dirty="0" err="1"/>
              <a:t>Nes</a:t>
            </a:r>
            <a:r>
              <a:rPr lang="it-IT" sz="1200" dirty="0"/>
              <a:t> </a:t>
            </a:r>
            <a:r>
              <a:rPr lang="it-IT" sz="1200" dirty="0" err="1"/>
              <a:t>Ilse</a:t>
            </a:r>
            <a:r>
              <a:rPr lang="it-IT" sz="1200" dirty="0"/>
              <a:t> J.W. (The Netherlands)</a:t>
            </a:r>
          </a:p>
          <a:p>
            <a:pPr>
              <a:lnSpc>
                <a:spcPct val="120000"/>
              </a:lnSpc>
              <a:spcBef>
                <a:spcPts val="0"/>
              </a:spcBef>
            </a:pPr>
            <a:r>
              <a:rPr lang="it-IT" sz="1200" dirty="0" err="1"/>
              <a:t>Varela-Donoso</a:t>
            </a:r>
            <a:r>
              <a:rPr lang="it-IT" sz="1200" dirty="0"/>
              <a:t> Enrique (</a:t>
            </a:r>
            <a:r>
              <a:rPr lang="it-IT" sz="1200" dirty="0" err="1"/>
              <a:t>Spain</a:t>
            </a:r>
            <a:r>
              <a:rPr lang="it-IT" sz="1200" dirty="0"/>
              <a:t>)</a:t>
            </a:r>
          </a:p>
          <a:p>
            <a:pPr>
              <a:lnSpc>
                <a:spcPct val="120000"/>
              </a:lnSpc>
              <a:spcBef>
                <a:spcPts val="0"/>
              </a:spcBef>
            </a:pPr>
            <a:r>
              <a:rPr lang="it-IT" sz="1200" dirty="0" err="1"/>
              <a:t>Vetra</a:t>
            </a:r>
            <a:r>
              <a:rPr lang="it-IT" sz="1200" dirty="0"/>
              <a:t> </a:t>
            </a:r>
            <a:r>
              <a:rPr lang="it-IT" sz="1200" dirty="0" err="1"/>
              <a:t>Aivars</a:t>
            </a:r>
            <a:r>
              <a:rPr lang="it-IT" sz="1200" dirty="0"/>
              <a:t> (Latvia)</a:t>
            </a:r>
          </a:p>
          <a:p>
            <a:pPr>
              <a:lnSpc>
                <a:spcPct val="120000"/>
              </a:lnSpc>
              <a:spcBef>
                <a:spcPts val="0"/>
              </a:spcBef>
            </a:pPr>
            <a:r>
              <a:rPr lang="it-IT" sz="1200" dirty="0" err="1"/>
              <a:t>Vlak</a:t>
            </a:r>
            <a:r>
              <a:rPr lang="it-IT" sz="1200" dirty="0"/>
              <a:t> </a:t>
            </a:r>
            <a:r>
              <a:rPr lang="it-IT" sz="1200" dirty="0" err="1"/>
              <a:t>Tonko</a:t>
            </a:r>
            <a:r>
              <a:rPr lang="it-IT" sz="1200" dirty="0"/>
              <a:t> (</a:t>
            </a:r>
            <a:r>
              <a:rPr lang="it-IT" sz="1200" dirty="0" err="1"/>
              <a:t>Croatia</a:t>
            </a:r>
            <a:r>
              <a:rPr lang="it-IT" sz="1200" dirty="0"/>
              <a:t>)</a:t>
            </a:r>
          </a:p>
          <a:p>
            <a:pPr>
              <a:lnSpc>
                <a:spcPct val="120000"/>
              </a:lnSpc>
              <a:spcBef>
                <a:spcPts val="0"/>
              </a:spcBef>
            </a:pPr>
            <a:r>
              <a:rPr lang="it-IT" sz="1200" dirty="0"/>
              <a:t>Votava Jiri (</a:t>
            </a:r>
            <a:r>
              <a:rPr lang="it-IT" sz="1200" dirty="0" err="1"/>
              <a:t>Czech</a:t>
            </a:r>
            <a:r>
              <a:rPr lang="it-IT" sz="1200" dirty="0"/>
              <a:t> Republic)</a:t>
            </a:r>
          </a:p>
          <a:p>
            <a:pPr>
              <a:lnSpc>
                <a:spcPct val="120000"/>
              </a:lnSpc>
              <a:spcBef>
                <a:spcPts val="0"/>
              </a:spcBef>
            </a:pPr>
            <a:r>
              <a:rPr lang="it-IT" sz="1200" dirty="0" err="1"/>
              <a:t>Wade</a:t>
            </a:r>
            <a:r>
              <a:rPr lang="it-IT" sz="1200" dirty="0"/>
              <a:t> </a:t>
            </a:r>
            <a:r>
              <a:rPr lang="it-IT" sz="1200" dirty="0" err="1"/>
              <a:t>Derick</a:t>
            </a:r>
            <a:r>
              <a:rPr lang="it-IT" sz="1200" dirty="0"/>
              <a:t> T (UK)</a:t>
            </a:r>
          </a:p>
          <a:p>
            <a:pPr>
              <a:lnSpc>
                <a:spcPct val="120000"/>
              </a:lnSpc>
              <a:spcBef>
                <a:spcPts val="0"/>
              </a:spcBef>
            </a:pPr>
            <a:r>
              <a:rPr lang="it-IT" sz="1200" dirty="0" err="1"/>
              <a:t>Ward</a:t>
            </a:r>
            <a:r>
              <a:rPr lang="it-IT" sz="1200" dirty="0"/>
              <a:t> Anthony B (UK)</a:t>
            </a:r>
          </a:p>
          <a:p>
            <a:pPr>
              <a:lnSpc>
                <a:spcPct val="120000"/>
              </a:lnSpc>
              <a:spcBef>
                <a:spcPts val="0"/>
              </a:spcBef>
            </a:pPr>
            <a:r>
              <a:rPr lang="it-IT" sz="1200" dirty="0" err="1"/>
              <a:t>Weinstein</a:t>
            </a:r>
            <a:r>
              <a:rPr lang="it-IT" sz="1200" dirty="0"/>
              <a:t> Stuart M. (USA)</a:t>
            </a:r>
          </a:p>
          <a:p>
            <a:pPr>
              <a:lnSpc>
                <a:spcPct val="120000"/>
              </a:lnSpc>
              <a:spcBef>
                <a:spcPts val="0"/>
              </a:spcBef>
            </a:pPr>
            <a:r>
              <a:rPr lang="it-IT" sz="1200" dirty="0" err="1"/>
              <a:t>Wever</a:t>
            </a:r>
            <a:r>
              <a:rPr lang="it-IT" sz="1200" dirty="0"/>
              <a:t> Daniel (The Netherlands)</a:t>
            </a:r>
          </a:p>
          <a:p>
            <a:pPr>
              <a:lnSpc>
                <a:spcPct val="120000"/>
              </a:lnSpc>
              <a:spcBef>
                <a:spcPts val="0"/>
              </a:spcBef>
            </a:pPr>
            <a:r>
              <a:rPr lang="it-IT" sz="1200" dirty="0" err="1"/>
              <a:t>Winkelmann</a:t>
            </a:r>
            <a:r>
              <a:rPr lang="it-IT" sz="1200" dirty="0"/>
              <a:t> Andreas (Germany)</a:t>
            </a:r>
          </a:p>
          <a:p>
            <a:pPr>
              <a:lnSpc>
                <a:spcPct val="120000"/>
              </a:lnSpc>
              <a:spcBef>
                <a:spcPts val="0"/>
              </a:spcBef>
            </a:pPr>
            <a:r>
              <a:rPr lang="it-IT" sz="1200" dirty="0" err="1"/>
              <a:t>Yelnik</a:t>
            </a:r>
            <a:r>
              <a:rPr lang="it-IT" sz="1200" dirty="0"/>
              <a:t> Alain (France)</a:t>
            </a:r>
          </a:p>
          <a:p>
            <a:pPr>
              <a:lnSpc>
                <a:spcPct val="120000"/>
              </a:lnSpc>
              <a:spcBef>
                <a:spcPts val="0"/>
              </a:spcBef>
            </a:pPr>
            <a:r>
              <a:rPr lang="it-IT" sz="1200" dirty="0"/>
              <a:t>Zampolini Mauro (</a:t>
            </a:r>
            <a:r>
              <a:rPr lang="it-IT" sz="1200" dirty="0" err="1"/>
              <a:t>Italy</a:t>
            </a:r>
            <a:r>
              <a:rPr lang="it-IT" sz="1200" dirty="0"/>
              <a:t>)</a:t>
            </a:r>
          </a:p>
          <a:p>
            <a:pPr>
              <a:lnSpc>
                <a:spcPct val="120000"/>
              </a:lnSpc>
              <a:spcBef>
                <a:spcPts val="0"/>
              </a:spcBef>
            </a:pPr>
            <a:endParaRPr lang="it-IT" sz="1200" dirty="0"/>
          </a:p>
        </p:txBody>
      </p:sp>
    </p:spTree>
    <p:extLst>
      <p:ext uri="{BB962C8B-B14F-4D97-AF65-F5344CB8AC3E}">
        <p14:creationId xmlns:p14="http://schemas.microsoft.com/office/powerpoint/2010/main" val="3554017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it-IT"/>
              <a:t>11 Editors (9 countries)</a:t>
            </a:r>
            <a:endParaRPr lang="it-IT" dirty="0"/>
          </a:p>
        </p:txBody>
      </p:sp>
      <p:sp>
        <p:nvSpPr>
          <p:cNvPr id="352259" name="Rectangle 3"/>
          <p:cNvSpPr>
            <a:spLocks noGrp="1" noChangeArrowheads="1"/>
          </p:cNvSpPr>
          <p:nvPr>
            <p:ph idx="1"/>
          </p:nvPr>
        </p:nvSpPr>
        <p:spPr/>
        <p:txBody>
          <a:bodyPr>
            <a:normAutofit fontScale="77500" lnSpcReduction="20000"/>
          </a:bodyPr>
          <a:lstStyle/>
          <a:p>
            <a:r>
              <a:rPr lang="it-IT" dirty="0"/>
              <a:t>Stefano </a:t>
            </a:r>
            <a:r>
              <a:rPr lang="it-IT" dirty="0" err="1"/>
              <a:t>Negrini</a:t>
            </a:r>
            <a:r>
              <a:rPr lang="it-IT" dirty="0"/>
              <a:t> (</a:t>
            </a:r>
            <a:r>
              <a:rPr lang="it-IT" dirty="0" err="1"/>
              <a:t>Italy</a:t>
            </a:r>
            <a:r>
              <a:rPr lang="it-IT" dirty="0"/>
              <a:t>) (Coordinator)</a:t>
            </a:r>
          </a:p>
          <a:p>
            <a:r>
              <a:rPr lang="it-IT" dirty="0" err="1"/>
              <a:t>Sasa</a:t>
            </a:r>
            <a:r>
              <a:rPr lang="it-IT" dirty="0"/>
              <a:t> </a:t>
            </a:r>
            <a:r>
              <a:rPr lang="it-IT" dirty="0" err="1"/>
              <a:t>Moslavac</a:t>
            </a:r>
            <a:r>
              <a:rPr lang="it-IT" dirty="0"/>
              <a:t> (</a:t>
            </a:r>
            <a:r>
              <a:rPr lang="it-IT" dirty="0" err="1"/>
              <a:t>Croatia</a:t>
            </a:r>
            <a:r>
              <a:rPr lang="it-IT" dirty="0"/>
              <a:t>) (</a:t>
            </a:r>
            <a:r>
              <a:rPr lang="it-IT" dirty="0" err="1"/>
              <a:t>Secretary</a:t>
            </a:r>
            <a:r>
              <a:rPr lang="it-IT" dirty="0"/>
              <a:t>)</a:t>
            </a:r>
          </a:p>
          <a:p>
            <a:r>
              <a:rPr lang="it-IT" dirty="0"/>
              <a:t>Pedro </a:t>
            </a:r>
            <a:r>
              <a:rPr lang="it-IT" dirty="0" err="1"/>
              <a:t>Cantista</a:t>
            </a:r>
            <a:r>
              <a:rPr lang="it-IT" dirty="0"/>
              <a:t> (Portugal)</a:t>
            </a:r>
          </a:p>
          <a:p>
            <a:r>
              <a:rPr lang="it-IT" dirty="0"/>
              <a:t>Maria Gabriella Ceravolo (</a:t>
            </a:r>
            <a:r>
              <a:rPr lang="it-IT" dirty="0" err="1"/>
              <a:t>Italy</a:t>
            </a:r>
            <a:r>
              <a:rPr lang="it-IT" dirty="0"/>
              <a:t>)</a:t>
            </a:r>
          </a:p>
          <a:p>
            <a:r>
              <a:rPr lang="it-IT" dirty="0"/>
              <a:t>Nicolas </a:t>
            </a:r>
            <a:r>
              <a:rPr lang="it-IT" dirty="0" err="1"/>
              <a:t>Christodoulou</a:t>
            </a:r>
            <a:r>
              <a:rPr lang="it-IT" dirty="0"/>
              <a:t> (Cyprus)</a:t>
            </a:r>
          </a:p>
          <a:p>
            <a:r>
              <a:rPr lang="it-IT" dirty="0"/>
              <a:t>Alain </a:t>
            </a:r>
            <a:r>
              <a:rPr lang="it-IT" dirty="0" err="1"/>
              <a:t>Delarque</a:t>
            </a:r>
            <a:r>
              <a:rPr lang="it-IT" dirty="0"/>
              <a:t> (France)</a:t>
            </a:r>
          </a:p>
          <a:p>
            <a:r>
              <a:rPr lang="it-IT" dirty="0" err="1"/>
              <a:t>Christoph</a:t>
            </a:r>
            <a:r>
              <a:rPr lang="it-IT" dirty="0"/>
              <a:t> </a:t>
            </a:r>
            <a:r>
              <a:rPr lang="it-IT" dirty="0" err="1"/>
              <a:t>Gutenbrunner</a:t>
            </a:r>
            <a:r>
              <a:rPr lang="it-IT" dirty="0"/>
              <a:t> (Germany)</a:t>
            </a:r>
          </a:p>
          <a:p>
            <a:r>
              <a:rPr lang="it-IT" dirty="0" err="1"/>
              <a:t>Carlotte</a:t>
            </a:r>
            <a:r>
              <a:rPr lang="it-IT" dirty="0"/>
              <a:t> </a:t>
            </a:r>
            <a:r>
              <a:rPr lang="it-IT" dirty="0" err="1"/>
              <a:t>Kiekens</a:t>
            </a:r>
            <a:r>
              <a:rPr lang="it-IT" dirty="0"/>
              <a:t> (</a:t>
            </a:r>
            <a:r>
              <a:rPr lang="it-IT" dirty="0" err="1"/>
              <a:t>Belgium</a:t>
            </a:r>
            <a:r>
              <a:rPr lang="it-IT" dirty="0"/>
              <a:t>)</a:t>
            </a:r>
          </a:p>
          <a:p>
            <a:r>
              <a:rPr lang="it-IT" dirty="0"/>
              <a:t>Enrique </a:t>
            </a:r>
            <a:r>
              <a:rPr lang="it-IT" dirty="0" err="1"/>
              <a:t>Varela</a:t>
            </a:r>
            <a:r>
              <a:rPr lang="it-IT" dirty="0"/>
              <a:t> </a:t>
            </a:r>
            <a:r>
              <a:rPr lang="it-IT" dirty="0" err="1"/>
              <a:t>Donoso</a:t>
            </a:r>
            <a:r>
              <a:rPr lang="it-IT" dirty="0"/>
              <a:t> (</a:t>
            </a:r>
            <a:r>
              <a:rPr lang="it-IT" dirty="0" err="1"/>
              <a:t>Espana</a:t>
            </a:r>
            <a:r>
              <a:rPr lang="it-IT" dirty="0"/>
              <a:t>)</a:t>
            </a:r>
          </a:p>
          <a:p>
            <a:r>
              <a:rPr lang="it-IT" dirty="0"/>
              <a:t>Anthony </a:t>
            </a:r>
            <a:r>
              <a:rPr lang="it-IT" dirty="0" err="1"/>
              <a:t>Ward</a:t>
            </a:r>
            <a:r>
              <a:rPr lang="it-IT" dirty="0"/>
              <a:t> (UK)</a:t>
            </a:r>
          </a:p>
          <a:p>
            <a:r>
              <a:rPr lang="it-IT" dirty="0"/>
              <a:t>Mauro Zampolini (</a:t>
            </a:r>
            <a:r>
              <a:rPr lang="it-IT" dirty="0" err="1"/>
              <a:t>Italy</a:t>
            </a:r>
            <a:r>
              <a:rPr lang="it-IT" dirty="0"/>
              <a:t>)</a:t>
            </a:r>
          </a:p>
        </p:txBody>
      </p:sp>
    </p:spTree>
    <p:extLst>
      <p:ext uri="{BB962C8B-B14F-4D97-AF65-F5344CB8AC3E}">
        <p14:creationId xmlns:p14="http://schemas.microsoft.com/office/powerpoint/2010/main" val="1998365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it-IT"/>
              <a:t>38 first authors (22 countries)</a:t>
            </a:r>
            <a:endParaRPr lang="it-IT" dirty="0"/>
          </a:p>
        </p:txBody>
      </p:sp>
      <p:sp>
        <p:nvSpPr>
          <p:cNvPr id="352259" name="Rectangle 3"/>
          <p:cNvSpPr>
            <a:spLocks noGrp="1" noChangeArrowheads="1"/>
          </p:cNvSpPr>
          <p:nvPr>
            <p:ph idx="1"/>
          </p:nvPr>
        </p:nvSpPr>
        <p:spPr/>
        <p:txBody>
          <a:bodyPr numCol="4">
            <a:normAutofit fontScale="62500" lnSpcReduction="20000"/>
          </a:bodyPr>
          <a:lstStyle/>
          <a:p>
            <a:r>
              <a:rPr lang="it-IT" dirty="0" err="1"/>
              <a:t>Antunes</a:t>
            </a:r>
            <a:r>
              <a:rPr lang="it-IT" dirty="0"/>
              <a:t> </a:t>
            </a:r>
            <a:r>
              <a:rPr lang="it-IT" dirty="0" err="1"/>
              <a:t>Filipe</a:t>
            </a:r>
            <a:r>
              <a:rPr lang="it-IT" dirty="0"/>
              <a:t> (Portugal)</a:t>
            </a:r>
          </a:p>
          <a:p>
            <a:r>
              <a:rPr lang="it-IT" dirty="0"/>
              <a:t>Boldrini Paolo (</a:t>
            </a:r>
            <a:r>
              <a:rPr lang="it-IT" dirty="0" err="1"/>
              <a:t>Italy</a:t>
            </a:r>
            <a:r>
              <a:rPr lang="it-IT" dirty="0"/>
              <a:t>)</a:t>
            </a:r>
          </a:p>
          <a:p>
            <a:r>
              <a:rPr lang="it-IT" dirty="0" err="1"/>
              <a:t>Boyer</a:t>
            </a:r>
            <a:r>
              <a:rPr lang="it-IT" dirty="0"/>
              <a:t> François (France)</a:t>
            </a:r>
          </a:p>
          <a:p>
            <a:r>
              <a:rPr lang="it-IT" dirty="0" err="1"/>
              <a:t>Burn</a:t>
            </a:r>
            <a:r>
              <a:rPr lang="it-IT" dirty="0"/>
              <a:t> John (UK)</a:t>
            </a:r>
          </a:p>
          <a:p>
            <a:r>
              <a:rPr lang="it-IT" dirty="0" err="1"/>
              <a:t>Cantista</a:t>
            </a:r>
            <a:r>
              <a:rPr lang="it-IT" dirty="0"/>
              <a:t> Pedro (Portugal)</a:t>
            </a:r>
          </a:p>
          <a:p>
            <a:r>
              <a:rPr lang="it-IT" dirty="0"/>
              <a:t>Ceravolo Maria Gabriella (</a:t>
            </a:r>
            <a:r>
              <a:rPr lang="it-IT" dirty="0" err="1"/>
              <a:t>Italy</a:t>
            </a:r>
            <a:r>
              <a:rPr lang="it-IT" dirty="0"/>
              <a:t>)</a:t>
            </a:r>
          </a:p>
          <a:p>
            <a:r>
              <a:rPr lang="it-IT" dirty="0" err="1"/>
              <a:t>Christodoulou</a:t>
            </a:r>
            <a:r>
              <a:rPr lang="it-IT" dirty="0"/>
              <a:t> Nicolas (Cyprus)</a:t>
            </a:r>
          </a:p>
          <a:p>
            <a:r>
              <a:rPr lang="it-IT" dirty="0" err="1"/>
              <a:t>Delarque</a:t>
            </a:r>
            <a:r>
              <a:rPr lang="it-IT" dirty="0"/>
              <a:t> Alain (France)</a:t>
            </a:r>
          </a:p>
          <a:p>
            <a:r>
              <a:rPr lang="it-IT" dirty="0" err="1"/>
              <a:t>Devečerski</a:t>
            </a:r>
            <a:r>
              <a:rPr lang="it-IT" dirty="0"/>
              <a:t> </a:t>
            </a:r>
            <a:r>
              <a:rPr lang="it-IT" dirty="0" err="1"/>
              <a:t>Gordana</a:t>
            </a:r>
            <a:r>
              <a:rPr lang="it-IT" dirty="0"/>
              <a:t> (Serbia)</a:t>
            </a:r>
          </a:p>
          <a:p>
            <a:r>
              <a:rPr lang="it-IT" dirty="0"/>
              <a:t>Didier Jean-Pierre (France)</a:t>
            </a:r>
          </a:p>
          <a:p>
            <a:r>
              <a:rPr lang="it-IT" dirty="0" err="1"/>
              <a:t>Foti</a:t>
            </a:r>
            <a:r>
              <a:rPr lang="it-IT" dirty="0"/>
              <a:t> Calogero (</a:t>
            </a:r>
            <a:r>
              <a:rPr lang="it-IT" dirty="0" err="1"/>
              <a:t>Italy</a:t>
            </a:r>
            <a:r>
              <a:rPr lang="it-IT" dirty="0"/>
              <a:t>)</a:t>
            </a:r>
          </a:p>
          <a:p>
            <a:r>
              <a:rPr lang="it-IT" dirty="0" err="1"/>
              <a:t>Franchignoni</a:t>
            </a:r>
            <a:r>
              <a:rPr lang="it-IT" dirty="0"/>
              <a:t> Franco (</a:t>
            </a:r>
            <a:r>
              <a:rPr lang="it-IT" dirty="0" err="1"/>
              <a:t>Italy</a:t>
            </a:r>
            <a:r>
              <a:rPr lang="it-IT" dirty="0"/>
              <a:t>)</a:t>
            </a:r>
          </a:p>
          <a:p>
            <a:r>
              <a:rPr lang="it-IT" dirty="0" err="1"/>
              <a:t>Grimby</a:t>
            </a:r>
            <a:r>
              <a:rPr lang="it-IT" dirty="0"/>
              <a:t> </a:t>
            </a:r>
            <a:r>
              <a:rPr lang="it-IT" dirty="0" err="1"/>
              <a:t>Gunnar</a:t>
            </a:r>
            <a:r>
              <a:rPr lang="it-IT" dirty="0"/>
              <a:t> (</a:t>
            </a:r>
            <a:r>
              <a:rPr lang="it-IT" dirty="0" err="1"/>
              <a:t>Sweden</a:t>
            </a:r>
            <a:r>
              <a:rPr lang="it-IT" dirty="0"/>
              <a:t>)</a:t>
            </a:r>
          </a:p>
          <a:p>
            <a:r>
              <a:rPr lang="it-IT" dirty="0" err="1"/>
              <a:t>Gutenbrunner</a:t>
            </a:r>
            <a:r>
              <a:rPr lang="it-IT" dirty="0"/>
              <a:t> </a:t>
            </a:r>
            <a:r>
              <a:rPr lang="it-IT" dirty="0" err="1"/>
              <a:t>Christoph</a:t>
            </a:r>
            <a:r>
              <a:rPr lang="it-IT" dirty="0"/>
              <a:t> (Germany)</a:t>
            </a:r>
          </a:p>
          <a:p>
            <a:r>
              <a:rPr lang="it-IT" dirty="0" err="1"/>
              <a:t>Ilieva</a:t>
            </a:r>
            <a:r>
              <a:rPr lang="it-IT" dirty="0"/>
              <a:t> Elena (Bulgaria)</a:t>
            </a:r>
          </a:p>
          <a:p>
            <a:r>
              <a:rPr lang="it-IT" dirty="0" err="1"/>
              <a:t>Janssen</a:t>
            </a:r>
            <a:r>
              <a:rPr lang="it-IT" dirty="0"/>
              <a:t> </a:t>
            </a:r>
            <a:r>
              <a:rPr lang="it-IT" dirty="0" err="1"/>
              <a:t>Wim</a:t>
            </a:r>
            <a:r>
              <a:rPr lang="it-IT" dirty="0"/>
              <a:t> (The Netherlands)</a:t>
            </a:r>
          </a:p>
          <a:p>
            <a:r>
              <a:rPr lang="it-IT" dirty="0" err="1"/>
              <a:t>Juocevicius</a:t>
            </a:r>
            <a:r>
              <a:rPr lang="it-IT" dirty="0"/>
              <a:t> </a:t>
            </a:r>
            <a:r>
              <a:rPr lang="it-IT" dirty="0" err="1"/>
              <a:t>Alvydas</a:t>
            </a:r>
            <a:r>
              <a:rPr lang="it-IT" dirty="0"/>
              <a:t> (Lithuania)</a:t>
            </a:r>
          </a:p>
          <a:p>
            <a:r>
              <a:rPr lang="it-IT" dirty="0" err="1"/>
              <a:t>Kiekens</a:t>
            </a:r>
            <a:r>
              <a:rPr lang="it-IT" dirty="0"/>
              <a:t> </a:t>
            </a:r>
            <a:r>
              <a:rPr lang="it-IT" dirty="0" err="1"/>
              <a:t>Carlotte</a:t>
            </a:r>
            <a:r>
              <a:rPr lang="it-IT" dirty="0"/>
              <a:t> (</a:t>
            </a:r>
            <a:r>
              <a:rPr lang="it-IT" dirty="0" err="1"/>
              <a:t>Belgium</a:t>
            </a:r>
            <a:r>
              <a:rPr lang="it-IT" dirty="0"/>
              <a:t>)</a:t>
            </a:r>
          </a:p>
          <a:p>
            <a:r>
              <a:rPr lang="it-IT" dirty="0" err="1"/>
              <a:t>Küçükdeveci</a:t>
            </a:r>
            <a:r>
              <a:rPr lang="it-IT" dirty="0"/>
              <a:t> </a:t>
            </a:r>
            <a:r>
              <a:rPr lang="it-IT" dirty="0" err="1"/>
              <a:t>Ayşe</a:t>
            </a:r>
            <a:r>
              <a:rPr lang="it-IT" dirty="0"/>
              <a:t> (</a:t>
            </a:r>
            <a:r>
              <a:rPr lang="it-IT" dirty="0" err="1"/>
              <a:t>Turkey</a:t>
            </a:r>
            <a:r>
              <a:rPr lang="it-IT" dirty="0"/>
              <a:t>)</a:t>
            </a:r>
          </a:p>
          <a:p>
            <a:r>
              <a:rPr lang="it-IT" dirty="0" err="1"/>
              <a:t>Lains</a:t>
            </a:r>
            <a:r>
              <a:rPr lang="it-IT" dirty="0"/>
              <a:t> Jorge (Portugal)</a:t>
            </a:r>
          </a:p>
          <a:p>
            <a:r>
              <a:rPr lang="it-IT" dirty="0" err="1"/>
              <a:t>Laxe</a:t>
            </a:r>
            <a:r>
              <a:rPr lang="it-IT" dirty="0"/>
              <a:t> Sara (</a:t>
            </a:r>
            <a:r>
              <a:rPr lang="it-IT" dirty="0" err="1"/>
              <a:t>Spain</a:t>
            </a:r>
            <a:r>
              <a:rPr lang="it-IT" dirty="0"/>
              <a:t>)</a:t>
            </a:r>
          </a:p>
          <a:p>
            <a:r>
              <a:rPr lang="it-IT" dirty="0" err="1"/>
              <a:t>McElligott</a:t>
            </a:r>
            <a:r>
              <a:rPr lang="it-IT" dirty="0"/>
              <a:t> </a:t>
            </a:r>
            <a:r>
              <a:rPr lang="it-IT" dirty="0" err="1"/>
              <a:t>Jacinta</a:t>
            </a:r>
            <a:r>
              <a:rPr lang="it-IT" dirty="0"/>
              <a:t> (</a:t>
            </a:r>
            <a:r>
              <a:rPr lang="it-IT" dirty="0" err="1"/>
              <a:t>Ireland</a:t>
            </a:r>
            <a:r>
              <a:rPr lang="it-IT" dirty="0"/>
              <a:t>)</a:t>
            </a:r>
          </a:p>
          <a:p>
            <a:r>
              <a:rPr lang="it-IT" dirty="0"/>
              <a:t>McNamara Angela (</a:t>
            </a:r>
            <a:r>
              <a:rPr lang="it-IT" dirty="0" err="1"/>
              <a:t>Ireland</a:t>
            </a:r>
            <a:r>
              <a:rPr lang="it-IT" dirty="0"/>
              <a:t>)</a:t>
            </a:r>
          </a:p>
          <a:p>
            <a:r>
              <a:rPr lang="it-IT" dirty="0"/>
              <a:t>Michail Xanthi (</a:t>
            </a:r>
            <a:r>
              <a:rPr lang="it-IT" dirty="0" err="1"/>
              <a:t>Greece</a:t>
            </a:r>
            <a:r>
              <a:rPr lang="it-IT" dirty="0"/>
              <a:t>)</a:t>
            </a:r>
          </a:p>
          <a:p>
            <a:r>
              <a:rPr lang="it-IT" dirty="0" err="1"/>
              <a:t>Negrini</a:t>
            </a:r>
            <a:r>
              <a:rPr lang="it-IT" dirty="0"/>
              <a:t> Stefano (</a:t>
            </a:r>
            <a:r>
              <a:rPr lang="it-IT" dirty="0" err="1"/>
              <a:t>Italy</a:t>
            </a:r>
            <a:r>
              <a:rPr lang="it-IT" dirty="0"/>
              <a:t>)</a:t>
            </a:r>
          </a:p>
          <a:p>
            <a:r>
              <a:rPr lang="it-IT" dirty="0" err="1"/>
              <a:t>Oral</a:t>
            </a:r>
            <a:r>
              <a:rPr lang="it-IT" dirty="0"/>
              <a:t> </a:t>
            </a:r>
            <a:r>
              <a:rPr lang="it-IT" dirty="0" err="1"/>
              <a:t>Aydan</a:t>
            </a:r>
            <a:r>
              <a:rPr lang="it-IT" dirty="0"/>
              <a:t> (</a:t>
            </a:r>
            <a:r>
              <a:rPr lang="it-IT" dirty="0" err="1"/>
              <a:t>Turkey</a:t>
            </a:r>
            <a:r>
              <a:rPr lang="it-IT" dirty="0"/>
              <a:t>)</a:t>
            </a:r>
          </a:p>
          <a:p>
            <a:r>
              <a:rPr lang="it-IT" dirty="0" err="1"/>
              <a:t>Özçakar</a:t>
            </a:r>
            <a:r>
              <a:rPr lang="it-IT" dirty="0"/>
              <a:t> </a:t>
            </a:r>
            <a:r>
              <a:rPr lang="it-IT" dirty="0" err="1"/>
              <a:t>Levent</a:t>
            </a:r>
            <a:r>
              <a:rPr lang="it-IT" dirty="0"/>
              <a:t> (</a:t>
            </a:r>
            <a:r>
              <a:rPr lang="it-IT" dirty="0" err="1"/>
              <a:t>Turkey</a:t>
            </a:r>
            <a:r>
              <a:rPr lang="it-IT" dirty="0"/>
              <a:t>)</a:t>
            </a:r>
          </a:p>
          <a:p>
            <a:r>
              <a:rPr lang="it-IT" dirty="0" err="1"/>
              <a:t>Quittan</a:t>
            </a:r>
            <a:r>
              <a:rPr lang="it-IT" dirty="0"/>
              <a:t> Michael (Austria)</a:t>
            </a:r>
          </a:p>
          <a:p>
            <a:r>
              <a:rPr lang="it-IT" dirty="0"/>
              <a:t>Rapidi Christina-Anastasia (</a:t>
            </a:r>
            <a:r>
              <a:rPr lang="it-IT" dirty="0" err="1"/>
              <a:t>Greece</a:t>
            </a:r>
            <a:r>
              <a:rPr lang="it-IT" dirty="0"/>
              <a:t>)</a:t>
            </a:r>
          </a:p>
          <a:p>
            <a:r>
              <a:rPr lang="it-IT" dirty="0"/>
              <a:t>Rode Gilles (France)</a:t>
            </a:r>
          </a:p>
          <a:p>
            <a:r>
              <a:rPr lang="it-IT" dirty="0" err="1"/>
              <a:t>Singh</a:t>
            </a:r>
            <a:r>
              <a:rPr lang="it-IT" dirty="0"/>
              <a:t> </a:t>
            </a:r>
            <a:r>
              <a:rPr lang="it-IT" dirty="0" err="1"/>
              <a:t>Rajiv</a:t>
            </a:r>
            <a:r>
              <a:rPr lang="it-IT" dirty="0"/>
              <a:t> (UK)</a:t>
            </a:r>
          </a:p>
          <a:p>
            <a:r>
              <a:rPr lang="it-IT" dirty="0" err="1"/>
              <a:t>Sjölund</a:t>
            </a:r>
            <a:r>
              <a:rPr lang="it-IT" dirty="0"/>
              <a:t> </a:t>
            </a:r>
            <a:r>
              <a:rPr lang="it-IT" dirty="0" err="1"/>
              <a:t>Bengt</a:t>
            </a:r>
            <a:r>
              <a:rPr lang="it-IT" dirty="0"/>
              <a:t> (</a:t>
            </a:r>
            <a:r>
              <a:rPr lang="it-IT" dirty="0" err="1"/>
              <a:t>Denmark</a:t>
            </a:r>
            <a:r>
              <a:rPr lang="it-IT" dirty="0"/>
              <a:t>)</a:t>
            </a:r>
          </a:p>
          <a:p>
            <a:r>
              <a:rPr lang="it-IT" dirty="0" err="1"/>
              <a:t>Stam</a:t>
            </a:r>
            <a:r>
              <a:rPr lang="it-IT" dirty="0"/>
              <a:t> </a:t>
            </a:r>
            <a:r>
              <a:rPr lang="it-IT" dirty="0" err="1"/>
              <a:t>Henk</a:t>
            </a:r>
            <a:r>
              <a:rPr lang="it-IT" dirty="0"/>
              <a:t> (The Netherlands)</a:t>
            </a:r>
          </a:p>
          <a:p>
            <a:r>
              <a:rPr lang="it-IT" dirty="0" err="1"/>
              <a:t>Stucki</a:t>
            </a:r>
            <a:r>
              <a:rPr lang="it-IT" dirty="0"/>
              <a:t> </a:t>
            </a:r>
            <a:r>
              <a:rPr lang="it-IT" dirty="0" err="1"/>
              <a:t>Gerold</a:t>
            </a:r>
            <a:r>
              <a:rPr lang="it-IT" dirty="0"/>
              <a:t> (</a:t>
            </a:r>
            <a:r>
              <a:rPr lang="it-IT" dirty="0" err="1"/>
              <a:t>Switzerland</a:t>
            </a:r>
            <a:r>
              <a:rPr lang="it-IT" dirty="0"/>
              <a:t>)</a:t>
            </a:r>
          </a:p>
          <a:p>
            <a:r>
              <a:rPr lang="it-IT" dirty="0" err="1"/>
              <a:t>Takáč</a:t>
            </a:r>
            <a:r>
              <a:rPr lang="it-IT" dirty="0"/>
              <a:t> Peter (</a:t>
            </a:r>
            <a:r>
              <a:rPr lang="it-IT" dirty="0" err="1"/>
              <a:t>Slovak</a:t>
            </a:r>
            <a:r>
              <a:rPr lang="it-IT" dirty="0"/>
              <a:t> Republic)</a:t>
            </a:r>
          </a:p>
          <a:p>
            <a:r>
              <a:rPr lang="it-IT" dirty="0" err="1"/>
              <a:t>Tederko</a:t>
            </a:r>
            <a:r>
              <a:rPr lang="it-IT" dirty="0"/>
              <a:t> </a:t>
            </a:r>
            <a:r>
              <a:rPr lang="it-IT" dirty="0" err="1"/>
              <a:t>Piotr</a:t>
            </a:r>
            <a:r>
              <a:rPr lang="it-IT" dirty="0"/>
              <a:t> (Poland)</a:t>
            </a:r>
          </a:p>
          <a:p>
            <a:r>
              <a:rPr lang="it-IT" dirty="0" err="1"/>
              <a:t>Ward</a:t>
            </a:r>
            <a:r>
              <a:rPr lang="it-IT" dirty="0"/>
              <a:t> Anthony B (UK)</a:t>
            </a:r>
          </a:p>
          <a:p>
            <a:r>
              <a:rPr lang="it-IT" dirty="0"/>
              <a:t>Zampolini Mauro (</a:t>
            </a:r>
            <a:r>
              <a:rPr lang="it-IT" dirty="0" err="1"/>
              <a:t>Italy</a:t>
            </a:r>
            <a:r>
              <a:rPr lang="it-IT" dirty="0"/>
              <a:t>)</a:t>
            </a:r>
          </a:p>
        </p:txBody>
      </p:sp>
    </p:spTree>
    <p:extLst>
      <p:ext uri="{BB962C8B-B14F-4D97-AF65-F5344CB8AC3E}">
        <p14:creationId xmlns:p14="http://schemas.microsoft.com/office/powerpoint/2010/main" val="10289725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3782</Words>
  <Application>Microsoft Office PowerPoint</Application>
  <PresentationFormat>Widescreen</PresentationFormat>
  <Paragraphs>593</Paragraphs>
  <Slides>42</Slides>
  <Notes>14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42</vt:i4>
      </vt:variant>
    </vt:vector>
  </HeadingPairs>
  <TitlesOfParts>
    <vt:vector size="47" baseType="lpstr">
      <vt:lpstr>Arial</vt:lpstr>
      <vt:lpstr>Calibri</vt:lpstr>
      <vt:lpstr>Calibri Light</vt:lpstr>
      <vt:lpstr>Times New Roman</vt:lpstr>
      <vt:lpstr>Tema di Office</vt:lpstr>
      <vt:lpstr>THE WHITE BOOK ON PHYSICAL AND REHABILITATION MEDICINE IN EUROPE  Introductions, Executive Summary, and Methodology</vt:lpstr>
      <vt:lpstr>History of the White Book</vt:lpstr>
      <vt:lpstr>Aim of the third edition of the White Book</vt:lpstr>
      <vt:lpstr>Authors and copyright holders</vt:lpstr>
      <vt:lpstr>Steering Committe of PRM Bodies</vt:lpstr>
      <vt:lpstr>Writing and review</vt:lpstr>
      <vt:lpstr>117 people from 35 countries </vt:lpstr>
      <vt:lpstr>11 Editors (9 countries)</vt:lpstr>
      <vt:lpstr>38 first authors (22 countries)</vt:lpstr>
      <vt:lpstr>63 co-authors (24 countries)</vt:lpstr>
      <vt:lpstr>38 reviewers (24 countries)</vt:lpstr>
      <vt:lpstr>40 external reviewers (17 countries, 3 continents)</vt:lpstr>
      <vt:lpstr>Review process First stage</vt:lpstr>
      <vt:lpstr>Review process Second stage</vt:lpstr>
      <vt:lpstr>Review process Third stage</vt:lpstr>
      <vt:lpstr>Review process Fourth stage</vt:lpstr>
      <vt:lpstr>Publication and launch</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Part 1. Background of PRM</vt:lpstr>
      <vt:lpstr>1. Definitions in PRM. Concepts and specialty</vt:lpstr>
      <vt:lpstr>2. Relevance of rehabilitation. Why is needed</vt:lpstr>
      <vt:lpstr>3. PRM a primary medical specialty</vt:lpstr>
      <vt:lpstr>3. PRM a primary medical specialty</vt:lpstr>
      <vt:lpstr>Part 2. PRM organization in Europe</vt:lpstr>
      <vt:lpstr>4. History of the specialty</vt:lpstr>
      <vt:lpstr>5. PRM organizations in Europe</vt:lpstr>
      <vt:lpstr>Part 3. Practice of PRM in Europe</vt:lpstr>
      <vt:lpstr>6. Knowledge and skills of PRM physicians</vt:lpstr>
      <vt:lpstr>7. The clinical field of competence of PRM</vt:lpstr>
      <vt:lpstr>8. PRM in Healthcare systems and society</vt:lpstr>
      <vt:lpstr>9. Education and CPD: shaping the future</vt:lpstr>
      <vt:lpstr>10. Science and research in PRM</vt:lpstr>
      <vt:lpstr>Part 4. Conclusion</vt:lpstr>
      <vt:lpstr>11. Challenges &amp; perspectives for the future</vt:lpstr>
      <vt:lpstr>For this paper, the collective authorship name of European PRM Bodies Alliance includes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and Rehabilitation Medicine A primary medical specialty</dc:title>
  <dc:creator>Stefano</dc:creator>
  <cp:lastModifiedBy>Stefano</cp:lastModifiedBy>
  <cp:revision>26</cp:revision>
  <dcterms:created xsi:type="dcterms:W3CDTF">2018-08-21T19:55:07Z</dcterms:created>
  <dcterms:modified xsi:type="dcterms:W3CDTF">2018-08-23T20:49:15Z</dcterms:modified>
</cp:coreProperties>
</file>